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C38"/>
    <a:srgbClr val="40274F"/>
    <a:srgbClr val="E77841"/>
    <a:srgbClr val="E36626"/>
    <a:srgbClr val="4A2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591" autoAdjust="0"/>
  </p:normalViewPr>
  <p:slideViewPr>
    <p:cSldViewPr snapToGrid="0">
      <p:cViewPr varScale="1">
        <p:scale>
          <a:sx n="50" d="100"/>
          <a:sy n="50" d="100"/>
        </p:scale>
        <p:origin x="12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3597F-5103-4655-8B55-72C4B92DD09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08C80-2E00-40FF-9022-3358D087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92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Florida has more than 800,000 registered teen drivers, age 15 to 19. </a:t>
            </a:r>
          </a:p>
          <a:p>
            <a:endParaRPr lang="en-US" dirty="0"/>
          </a:p>
          <a:p>
            <a:r>
              <a:rPr lang="en-US" dirty="0"/>
              <a:t>Florida’s number of fatalities involving a teen driver has increased 33% since 2017.</a:t>
            </a:r>
          </a:p>
          <a:p>
            <a:endParaRPr lang="en-US" dirty="0"/>
          </a:p>
          <a:p>
            <a:r>
              <a:rPr lang="en-US"/>
              <a:t>Visit FLTeenSafeDriver.org to find tools and resources to reverse this trend!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693D4-0511-9246-8D2A-A25E665479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46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A0E0-3AB3-08B7-FC62-A39AD043B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A8047-14F9-0721-6815-1165E2893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F1AE6-13D1-74C8-CE32-D0588C1C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3D4D4-9BBF-5B6D-1F16-EC68FE30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FBAE6-3C16-1322-7F83-A63C5934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13C0-90E0-2B80-D63B-1BF04EDD6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0BCC7-9C58-1944-6B7C-743ED158C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91B7A-4AEE-10A1-2CC7-B6CBBDC3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CFE90-AAC4-642B-0C4B-7B6126A6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410B6-5BD0-87D3-056E-9808BDFB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5ADC1-821E-263F-6FA6-7F00F7F17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A937D-1B97-EE42-816A-04B5C6CA6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4CB20-7C6E-5D25-CEF4-B1F98CD1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FDB6-940B-381A-E169-88ACE3A8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0DDF2-2B73-5C1B-A3A1-B47FE27A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8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CB30-48CB-C713-954F-9A1E9F48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439E1-C1D2-47FC-9A18-6B356FD9A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2DEE9-0E92-5299-C07C-ECECDB8D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01642-A54A-0EFF-A1B0-4B88B5FA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2598A-906E-8642-DC28-824E4CCE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1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B595A-E8E8-6536-1FA8-4991681CD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89ACC-8E2A-E960-7090-7830BC35E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2F6BF-5EFD-EF65-16D9-04759742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03FE7-A287-96CA-0F31-556565AB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A773F-9796-1B25-3105-F69941D2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4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24A0-8B08-609B-70CF-F11A9BB0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C2B0-2B77-57A5-47FA-09B07B95D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627D1-5F0C-8F43-B975-E76E041B8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B6CA6-7AC4-CC5E-D0C9-27534B4A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657B8-C9A3-BFD1-D4E2-5255BA54A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555FD-126C-1D66-5A05-433A0B1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82A5-8141-284F-5166-BBDAA7D6C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10E5C-31E6-DBEA-75FF-018F6A7BE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28103-6029-BF96-D353-B5996F7CC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0D77A-50DD-2C5D-F232-F13F10BD8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F2CECD-3244-967B-C3FE-FFBD01329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8D287-6884-5DBF-8C9D-C4B2DB2E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92EDC-8B70-130A-71CC-EBD6A3E4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8594DD-43A1-42F8-5369-140405DE3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3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080C-403F-552F-FA3A-52E2AC17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6B890-C440-1116-1069-A037A30F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2686C-3D56-2749-E650-6CA818AA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FBF85-78F2-B8DE-3B43-012A3475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0DC617-218B-1CE9-BF73-E3647F55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3F1F0-63EA-5157-D0BE-6BC4D2AC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4F814-ED39-96B1-0515-C1D26360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9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6237-C39F-16B1-FB2B-B69E5308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49CA7-0156-08CD-3FBC-44352A041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8BCF1-7395-BCAB-3E33-C8BA61B63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14D39-32E6-E035-5E02-1083B074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24B89-E138-6AFE-5683-01E52026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057FD-32E0-9C2B-CB77-784C9510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5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6089-4636-FF1F-1D9E-CF9AB870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3C330-4BD7-E511-6047-974402C10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82202-F5AF-FB9A-EB39-D92FAE83F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8834D-1658-A668-29A2-94CAD7A8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65F97-1E5C-32CF-570E-DD0C2605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8E58C-407F-C332-9949-02462573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DAA83-1C9E-AC22-5381-81B829D3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BE60B-8F9E-C6BF-E50E-BE7F487BC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0269-FF26-5CDC-6459-AB02EB3BB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FB44-C36A-418A-83FA-F91D5C6E583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EF490-D43B-2061-E597-1CA10C342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CA464-3B55-3DBB-7495-64EC89AFF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EACC7-24B1-4A14-895E-A99334FDC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5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8E5A29A-988E-99E5-DC0E-42CB24766A6D}"/>
              </a:ext>
            </a:extLst>
          </p:cNvPr>
          <p:cNvGrpSpPr/>
          <p:nvPr/>
        </p:nvGrpSpPr>
        <p:grpSpPr>
          <a:xfrm>
            <a:off x="457649" y="0"/>
            <a:ext cx="11276701" cy="6860653"/>
            <a:chOff x="457649" y="0"/>
            <a:chExt cx="11276701" cy="68606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84C6391-8F2F-097D-1446-5B7E305F1CC8}"/>
                </a:ext>
              </a:extLst>
            </p:cNvPr>
            <p:cNvSpPr txBox="1"/>
            <p:nvPr/>
          </p:nvSpPr>
          <p:spPr>
            <a:xfrm>
              <a:off x="1595914" y="1352977"/>
              <a:ext cx="900863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Together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, we can bring this number down to </a:t>
              </a:r>
              <a:r>
                <a:rPr kumimoji="0" lang="en-US" altLang="en-US" sz="2400" b="0" i="0" u="none" strike="noStrike" kern="1200" cap="all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zero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.</a:t>
              </a:r>
              <a:endPara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pic>
          <p:nvPicPr>
            <p:cNvPr id="5" name="Picture 4" descr="Website&#10;&#10;Description automatically generated">
              <a:extLst>
                <a:ext uri="{FF2B5EF4-FFF2-40B4-BE49-F238E27FC236}">
                  <a16:creationId xmlns:a16="http://schemas.microsoft.com/office/drawing/2014/main" id="{A5583476-11A3-8487-26FF-F34CE61AA7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9" t="7641" r="4828" b="7480"/>
            <a:stretch/>
          </p:blipFill>
          <p:spPr>
            <a:xfrm>
              <a:off x="457649" y="0"/>
              <a:ext cx="11276701" cy="6860653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BD1661A-F983-C73D-5432-CF95999BB18D}"/>
                </a:ext>
              </a:extLst>
            </p:cNvPr>
            <p:cNvSpPr txBox="1"/>
            <p:nvPr/>
          </p:nvSpPr>
          <p:spPr>
            <a:xfrm>
              <a:off x="783534" y="308113"/>
              <a:ext cx="10624930" cy="1077218"/>
            </a:xfrm>
            <a:prstGeom prst="rect">
              <a:avLst/>
            </a:prstGeom>
            <a:solidFill>
              <a:srgbClr val="4A2D5B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3600" b="1" dirty="0">
                  <a:solidFill>
                    <a:srgbClr val="E36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May is Youth Traffic Safety Awareness Month</a:t>
              </a: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26FD465-A7B3-B5BD-C5DC-708207158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50336" y="5416536"/>
              <a:ext cx="7721997" cy="52072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C38AD8C-AF6E-1F7F-EB86-BCC120DCB7AC}"/>
                </a:ext>
              </a:extLst>
            </p:cNvPr>
            <p:cNvSpPr txBox="1"/>
            <p:nvPr/>
          </p:nvSpPr>
          <p:spPr>
            <a:xfrm>
              <a:off x="8313185" y="5355117"/>
              <a:ext cx="1708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E36626"/>
                  </a:solidFill>
                  <a:latin typeface="Arial" panose="020B0604020202020204" pitchFamily="34" charset="0"/>
                  <a:ea typeface="Lato" panose="020F0502020204030203" pitchFamily="34" charset="0"/>
                  <a:cs typeface="Arial" panose="020B0604020202020204" pitchFamily="34" charset="0"/>
                </a:rPr>
                <a:t>Safely</a:t>
              </a:r>
              <a:endParaRPr lang="en-US" sz="3200" b="1" i="1" dirty="0">
                <a:solidFill>
                  <a:srgbClr val="E36626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88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Brenda</dc:creator>
  <cp:lastModifiedBy>Young, Brenda</cp:lastModifiedBy>
  <cp:revision>2</cp:revision>
  <dcterms:created xsi:type="dcterms:W3CDTF">2023-05-02T10:22:24Z</dcterms:created>
  <dcterms:modified xsi:type="dcterms:W3CDTF">2024-05-21T19:32:06Z</dcterms:modified>
</cp:coreProperties>
</file>