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89" r:id="rId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84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ng, Brenda" userId="1a1c24df-d533-4a19-be13-591e090c4da1" providerId="ADAL" clId="{3B14A193-A551-4123-B6AA-418796DB2F0C}"/>
    <pc:docChg chg="modSld">
      <pc:chgData name="Young, Brenda" userId="1a1c24df-d533-4a19-be13-591e090c4da1" providerId="ADAL" clId="{3B14A193-A551-4123-B6AA-418796DB2F0C}" dt="2024-04-30T18:59:15.933" v="0" actId="1037"/>
      <pc:docMkLst>
        <pc:docMk/>
      </pc:docMkLst>
      <pc:sldChg chg="modSp mod">
        <pc:chgData name="Young, Brenda" userId="1a1c24df-d533-4a19-be13-591e090c4da1" providerId="ADAL" clId="{3B14A193-A551-4123-B6AA-418796DB2F0C}" dt="2024-04-30T18:59:15.933" v="0" actId="1037"/>
        <pc:sldMkLst>
          <pc:docMk/>
          <pc:sldMk cId="0" sldId="289"/>
        </pc:sldMkLst>
        <pc:spChg chg="mod">
          <ac:chgData name="Young, Brenda" userId="1a1c24df-d533-4a19-be13-591e090c4da1" providerId="ADAL" clId="{3B14A193-A551-4123-B6AA-418796DB2F0C}" dt="2024-04-30T18:59:15.933" v="0" actId="1037"/>
          <ac:spMkLst>
            <pc:docMk/>
            <pc:sldMk cId="0" sldId="289"/>
            <ac:spMk id="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B1BF2-5A06-4C87-8930-5F8B4FA0622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4C6D5-58F8-4868-8091-1E3ED2793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3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76E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76E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76E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F76E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408" y="14096"/>
            <a:ext cx="11543182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F76E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3495" y="1559052"/>
            <a:ext cx="10605008" cy="3183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482328" y="0"/>
            <a:ext cx="2709926" cy="6858000"/>
            <a:chOff x="9482328" y="0"/>
            <a:chExt cx="2709926" cy="6858000"/>
          </a:xfrm>
        </p:grpSpPr>
        <p:sp>
          <p:nvSpPr>
            <p:cNvPr id="3" name="object 3"/>
            <p:cNvSpPr/>
            <p:nvPr/>
          </p:nvSpPr>
          <p:spPr>
            <a:xfrm>
              <a:off x="9482328" y="0"/>
              <a:ext cx="181610" cy="6858000"/>
            </a:xfrm>
            <a:custGeom>
              <a:avLst/>
              <a:gdLst/>
              <a:ahLst/>
              <a:cxnLst/>
              <a:rect l="l" t="t" r="r" b="b"/>
              <a:pathLst>
                <a:path w="181609" h="6858000">
                  <a:moveTo>
                    <a:pt x="0" y="6857999"/>
                  </a:moveTo>
                  <a:lnTo>
                    <a:pt x="181355" y="6857999"/>
                  </a:lnTo>
                  <a:lnTo>
                    <a:pt x="181355" y="0"/>
                  </a:lnTo>
                  <a:lnTo>
                    <a:pt x="0" y="0"/>
                  </a:lnTo>
                  <a:lnTo>
                    <a:pt x="0" y="6857999"/>
                  </a:lnTo>
                  <a:close/>
                </a:path>
              </a:pathLst>
            </a:custGeom>
            <a:solidFill>
              <a:srgbClr val="492C5C">
                <a:alpha val="4901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663684" y="0"/>
              <a:ext cx="2528570" cy="6858000"/>
            </a:xfrm>
            <a:custGeom>
              <a:avLst/>
              <a:gdLst/>
              <a:ahLst/>
              <a:cxnLst/>
              <a:rect l="l" t="t" r="r" b="b"/>
              <a:pathLst>
                <a:path w="2528570" h="6858000">
                  <a:moveTo>
                    <a:pt x="2528316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528316" y="6858000"/>
                  </a:lnTo>
                  <a:lnTo>
                    <a:pt x="2528316" y="0"/>
                  </a:lnTo>
                  <a:close/>
                </a:path>
              </a:pathLst>
            </a:custGeom>
            <a:solidFill>
              <a:srgbClr val="492C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45268" y="5207508"/>
              <a:ext cx="1347216" cy="54711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51364" y="4215384"/>
              <a:ext cx="1452372" cy="72694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123932" y="6295212"/>
              <a:ext cx="1598676" cy="9363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24313" y="6448780"/>
              <a:ext cx="1648967" cy="92468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52755" y="349122"/>
            <a:ext cx="733679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0" spc="-10" dirty="0">
                <a:solidFill>
                  <a:srgbClr val="492C5C"/>
                </a:solidFill>
                <a:latin typeface="Arial Black"/>
                <a:cs typeface="Arial Black"/>
              </a:rPr>
              <a:t>KNOW?</a:t>
            </a:r>
            <a:endParaRPr sz="14000" dirty="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71322" y="76581"/>
            <a:ext cx="298704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dirty="0">
                <a:solidFill>
                  <a:srgbClr val="492C5C"/>
                </a:solidFill>
                <a:latin typeface="Arial Black"/>
                <a:cs typeface="Arial Black"/>
              </a:rPr>
              <a:t>DID</a:t>
            </a:r>
            <a:r>
              <a:rPr sz="5000" b="0" spc="-5" dirty="0">
                <a:solidFill>
                  <a:srgbClr val="492C5C"/>
                </a:solidFill>
                <a:latin typeface="Arial Black"/>
                <a:cs typeface="Arial Black"/>
              </a:rPr>
              <a:t> </a:t>
            </a:r>
            <a:r>
              <a:rPr sz="5000" b="0" spc="-75" dirty="0">
                <a:solidFill>
                  <a:srgbClr val="492C5C"/>
                </a:solidFill>
                <a:latin typeface="Arial Black"/>
                <a:cs typeface="Arial Black"/>
              </a:rPr>
              <a:t>YOU</a:t>
            </a:r>
            <a:endParaRPr sz="5000">
              <a:latin typeface="Arial Black"/>
              <a:cs typeface="Arial Blac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70741" y="3663226"/>
            <a:ext cx="3583940" cy="2921000"/>
          </a:xfrm>
          <a:custGeom>
            <a:avLst/>
            <a:gdLst/>
            <a:ahLst/>
            <a:cxnLst/>
            <a:rect l="l" t="t" r="r" b="b"/>
            <a:pathLst>
              <a:path w="3583940" h="2921000">
                <a:moveTo>
                  <a:pt x="422236" y="1501114"/>
                </a:moveTo>
                <a:lnTo>
                  <a:pt x="405434" y="1465313"/>
                </a:lnTo>
                <a:lnTo>
                  <a:pt x="368300" y="1455178"/>
                </a:lnTo>
                <a:lnTo>
                  <a:pt x="350393" y="1465313"/>
                </a:lnTo>
                <a:lnTo>
                  <a:pt x="330123" y="1486903"/>
                </a:lnTo>
                <a:lnTo>
                  <a:pt x="321640" y="1498523"/>
                </a:lnTo>
                <a:lnTo>
                  <a:pt x="315137" y="1511134"/>
                </a:lnTo>
                <a:lnTo>
                  <a:pt x="315137" y="1514665"/>
                </a:lnTo>
                <a:lnTo>
                  <a:pt x="311607" y="1514665"/>
                </a:lnTo>
                <a:lnTo>
                  <a:pt x="311607" y="1518183"/>
                </a:lnTo>
                <a:lnTo>
                  <a:pt x="294919" y="1535861"/>
                </a:lnTo>
                <a:lnTo>
                  <a:pt x="273265" y="1545945"/>
                </a:lnTo>
                <a:lnTo>
                  <a:pt x="249631" y="1547431"/>
                </a:lnTo>
                <a:lnTo>
                  <a:pt x="226987" y="1539328"/>
                </a:lnTo>
                <a:lnTo>
                  <a:pt x="181368" y="1525663"/>
                </a:lnTo>
                <a:lnTo>
                  <a:pt x="135420" y="1526362"/>
                </a:lnTo>
                <a:lnTo>
                  <a:pt x="92176" y="1540598"/>
                </a:lnTo>
                <a:lnTo>
                  <a:pt x="54686" y="1567535"/>
                </a:lnTo>
                <a:lnTo>
                  <a:pt x="25996" y="1606308"/>
                </a:lnTo>
                <a:lnTo>
                  <a:pt x="20269" y="1616875"/>
                </a:lnTo>
                <a:lnTo>
                  <a:pt x="11899" y="1627454"/>
                </a:lnTo>
                <a:lnTo>
                  <a:pt x="5283" y="1638579"/>
                </a:lnTo>
                <a:lnTo>
                  <a:pt x="1320" y="1650365"/>
                </a:lnTo>
                <a:lnTo>
                  <a:pt x="0" y="1662150"/>
                </a:lnTo>
                <a:lnTo>
                  <a:pt x="1320" y="1673275"/>
                </a:lnTo>
                <a:lnTo>
                  <a:pt x="15316" y="1697939"/>
                </a:lnTo>
                <a:lnTo>
                  <a:pt x="33058" y="1707642"/>
                </a:lnTo>
                <a:lnTo>
                  <a:pt x="53441" y="1708073"/>
                </a:lnTo>
                <a:lnTo>
                  <a:pt x="71843" y="1697939"/>
                </a:lnTo>
                <a:lnTo>
                  <a:pt x="92113" y="1676361"/>
                </a:lnTo>
                <a:lnTo>
                  <a:pt x="100596" y="1664741"/>
                </a:lnTo>
                <a:lnTo>
                  <a:pt x="107099" y="1652130"/>
                </a:lnTo>
                <a:lnTo>
                  <a:pt x="107099" y="1648599"/>
                </a:lnTo>
                <a:lnTo>
                  <a:pt x="110629" y="1648599"/>
                </a:lnTo>
                <a:lnTo>
                  <a:pt x="110629" y="1645069"/>
                </a:lnTo>
                <a:lnTo>
                  <a:pt x="127317" y="1627390"/>
                </a:lnTo>
                <a:lnTo>
                  <a:pt x="148971" y="1617319"/>
                </a:lnTo>
                <a:lnTo>
                  <a:pt x="172605" y="1615833"/>
                </a:lnTo>
                <a:lnTo>
                  <a:pt x="195249" y="1623923"/>
                </a:lnTo>
                <a:lnTo>
                  <a:pt x="240868" y="1637601"/>
                </a:lnTo>
                <a:lnTo>
                  <a:pt x="286816" y="1636903"/>
                </a:lnTo>
                <a:lnTo>
                  <a:pt x="330060" y="1622653"/>
                </a:lnTo>
                <a:lnTo>
                  <a:pt x="367538" y="1595729"/>
                </a:lnTo>
                <a:lnTo>
                  <a:pt x="396227" y="1556956"/>
                </a:lnTo>
                <a:lnTo>
                  <a:pt x="401955" y="1546377"/>
                </a:lnTo>
                <a:lnTo>
                  <a:pt x="410337" y="1535811"/>
                </a:lnTo>
                <a:lnTo>
                  <a:pt x="416941" y="1524685"/>
                </a:lnTo>
                <a:lnTo>
                  <a:pt x="420916" y="1512900"/>
                </a:lnTo>
                <a:lnTo>
                  <a:pt x="422236" y="1501114"/>
                </a:lnTo>
                <a:close/>
              </a:path>
              <a:path w="3583940" h="2921000">
                <a:moveTo>
                  <a:pt x="422236" y="1212088"/>
                </a:moveTo>
                <a:lnTo>
                  <a:pt x="405434" y="1176286"/>
                </a:lnTo>
                <a:lnTo>
                  <a:pt x="368300" y="1166164"/>
                </a:lnTo>
                <a:lnTo>
                  <a:pt x="350393" y="1176286"/>
                </a:lnTo>
                <a:lnTo>
                  <a:pt x="330123" y="1197876"/>
                </a:lnTo>
                <a:lnTo>
                  <a:pt x="321640" y="1209497"/>
                </a:lnTo>
                <a:lnTo>
                  <a:pt x="315137" y="1222108"/>
                </a:lnTo>
                <a:lnTo>
                  <a:pt x="315137" y="1225638"/>
                </a:lnTo>
                <a:lnTo>
                  <a:pt x="311607" y="1225638"/>
                </a:lnTo>
                <a:lnTo>
                  <a:pt x="311607" y="1229156"/>
                </a:lnTo>
                <a:lnTo>
                  <a:pt x="294919" y="1246835"/>
                </a:lnTo>
                <a:lnTo>
                  <a:pt x="273265" y="1256919"/>
                </a:lnTo>
                <a:lnTo>
                  <a:pt x="249631" y="1258404"/>
                </a:lnTo>
                <a:lnTo>
                  <a:pt x="226987" y="1250315"/>
                </a:lnTo>
                <a:lnTo>
                  <a:pt x="181368" y="1236637"/>
                </a:lnTo>
                <a:lnTo>
                  <a:pt x="135420" y="1237335"/>
                </a:lnTo>
                <a:lnTo>
                  <a:pt x="92176" y="1251585"/>
                </a:lnTo>
                <a:lnTo>
                  <a:pt x="54686" y="1278509"/>
                </a:lnTo>
                <a:lnTo>
                  <a:pt x="25996" y="1317282"/>
                </a:lnTo>
                <a:lnTo>
                  <a:pt x="20269" y="1327848"/>
                </a:lnTo>
                <a:lnTo>
                  <a:pt x="11899" y="1338427"/>
                </a:lnTo>
                <a:lnTo>
                  <a:pt x="5283" y="1349552"/>
                </a:lnTo>
                <a:lnTo>
                  <a:pt x="1320" y="1361338"/>
                </a:lnTo>
                <a:lnTo>
                  <a:pt x="0" y="1373124"/>
                </a:lnTo>
                <a:lnTo>
                  <a:pt x="1320" y="1384249"/>
                </a:lnTo>
                <a:lnTo>
                  <a:pt x="15316" y="1408925"/>
                </a:lnTo>
                <a:lnTo>
                  <a:pt x="33058" y="1418615"/>
                </a:lnTo>
                <a:lnTo>
                  <a:pt x="53441" y="1419059"/>
                </a:lnTo>
                <a:lnTo>
                  <a:pt x="71843" y="1408925"/>
                </a:lnTo>
                <a:lnTo>
                  <a:pt x="92113" y="1387335"/>
                </a:lnTo>
                <a:lnTo>
                  <a:pt x="100596" y="1375714"/>
                </a:lnTo>
                <a:lnTo>
                  <a:pt x="107099" y="1363103"/>
                </a:lnTo>
                <a:lnTo>
                  <a:pt x="107099" y="1359573"/>
                </a:lnTo>
                <a:lnTo>
                  <a:pt x="110629" y="1359573"/>
                </a:lnTo>
                <a:lnTo>
                  <a:pt x="110629" y="1356055"/>
                </a:lnTo>
                <a:lnTo>
                  <a:pt x="127317" y="1338376"/>
                </a:lnTo>
                <a:lnTo>
                  <a:pt x="148971" y="1328293"/>
                </a:lnTo>
                <a:lnTo>
                  <a:pt x="172605" y="1326807"/>
                </a:lnTo>
                <a:lnTo>
                  <a:pt x="195249" y="1334897"/>
                </a:lnTo>
                <a:lnTo>
                  <a:pt x="240868" y="1348574"/>
                </a:lnTo>
                <a:lnTo>
                  <a:pt x="286816" y="1347876"/>
                </a:lnTo>
                <a:lnTo>
                  <a:pt x="330060" y="1333639"/>
                </a:lnTo>
                <a:lnTo>
                  <a:pt x="367538" y="1306703"/>
                </a:lnTo>
                <a:lnTo>
                  <a:pt x="396227" y="1267929"/>
                </a:lnTo>
                <a:lnTo>
                  <a:pt x="401955" y="1257363"/>
                </a:lnTo>
                <a:lnTo>
                  <a:pt x="410337" y="1246784"/>
                </a:lnTo>
                <a:lnTo>
                  <a:pt x="416941" y="1235659"/>
                </a:lnTo>
                <a:lnTo>
                  <a:pt x="420916" y="1223873"/>
                </a:lnTo>
                <a:lnTo>
                  <a:pt x="422236" y="1212088"/>
                </a:lnTo>
                <a:close/>
              </a:path>
              <a:path w="3583940" h="2921000">
                <a:moveTo>
                  <a:pt x="1044956" y="1384249"/>
                </a:moveTo>
                <a:lnTo>
                  <a:pt x="963853" y="1341958"/>
                </a:lnTo>
                <a:lnTo>
                  <a:pt x="896861" y="1472361"/>
                </a:lnTo>
                <a:lnTo>
                  <a:pt x="843978" y="1317282"/>
                </a:lnTo>
                <a:lnTo>
                  <a:pt x="835660" y="1301470"/>
                </a:lnTo>
                <a:lnTo>
                  <a:pt x="822375" y="1291285"/>
                </a:lnTo>
                <a:lnTo>
                  <a:pt x="805789" y="1287043"/>
                </a:lnTo>
                <a:lnTo>
                  <a:pt x="787552" y="1289088"/>
                </a:lnTo>
                <a:lnTo>
                  <a:pt x="674789" y="1327848"/>
                </a:lnTo>
                <a:lnTo>
                  <a:pt x="769988" y="1137526"/>
                </a:lnTo>
                <a:lnTo>
                  <a:pt x="774115" y="1120724"/>
                </a:lnTo>
                <a:lnTo>
                  <a:pt x="771309" y="1103591"/>
                </a:lnTo>
                <a:lnTo>
                  <a:pt x="762546" y="1088453"/>
                </a:lnTo>
                <a:lnTo>
                  <a:pt x="748830" y="1077595"/>
                </a:lnTo>
                <a:lnTo>
                  <a:pt x="558431" y="982433"/>
                </a:lnTo>
                <a:lnTo>
                  <a:pt x="671258" y="943660"/>
                </a:lnTo>
                <a:lnTo>
                  <a:pt x="687070" y="935342"/>
                </a:lnTo>
                <a:lnTo>
                  <a:pt x="697268" y="922070"/>
                </a:lnTo>
                <a:lnTo>
                  <a:pt x="701509" y="905497"/>
                </a:lnTo>
                <a:lnTo>
                  <a:pt x="699465" y="887272"/>
                </a:lnTo>
                <a:lnTo>
                  <a:pt x="660679" y="774484"/>
                </a:lnTo>
                <a:lnTo>
                  <a:pt x="734733" y="813244"/>
                </a:lnTo>
                <a:lnTo>
                  <a:pt x="777036" y="732180"/>
                </a:lnTo>
                <a:lnTo>
                  <a:pt x="595782" y="643572"/>
                </a:lnTo>
                <a:lnTo>
                  <a:pt x="586638" y="641858"/>
                </a:lnTo>
                <a:lnTo>
                  <a:pt x="569010" y="644067"/>
                </a:lnTo>
                <a:lnTo>
                  <a:pt x="553199" y="652386"/>
                </a:lnTo>
                <a:lnTo>
                  <a:pt x="543001" y="665657"/>
                </a:lnTo>
                <a:lnTo>
                  <a:pt x="538759" y="682231"/>
                </a:lnTo>
                <a:lnTo>
                  <a:pt x="540791" y="700455"/>
                </a:lnTo>
                <a:lnTo>
                  <a:pt x="597217" y="873163"/>
                </a:lnTo>
                <a:lnTo>
                  <a:pt x="431495" y="936612"/>
                </a:lnTo>
                <a:lnTo>
                  <a:pt x="417830" y="944549"/>
                </a:lnTo>
                <a:lnTo>
                  <a:pt x="406806" y="957757"/>
                </a:lnTo>
                <a:lnTo>
                  <a:pt x="402678" y="974559"/>
                </a:lnTo>
                <a:lnTo>
                  <a:pt x="405485" y="991692"/>
                </a:lnTo>
                <a:lnTo>
                  <a:pt x="414248" y="1006830"/>
                </a:lnTo>
                <a:lnTo>
                  <a:pt x="427964" y="1017676"/>
                </a:lnTo>
                <a:lnTo>
                  <a:pt x="674789" y="1141044"/>
                </a:lnTo>
                <a:lnTo>
                  <a:pt x="547357" y="1396250"/>
                </a:lnTo>
                <a:lnTo>
                  <a:pt x="556171" y="1438821"/>
                </a:lnTo>
                <a:lnTo>
                  <a:pt x="586028" y="1453261"/>
                </a:lnTo>
                <a:lnTo>
                  <a:pt x="604266" y="1451216"/>
                </a:lnTo>
                <a:lnTo>
                  <a:pt x="777036" y="1394828"/>
                </a:lnTo>
                <a:lnTo>
                  <a:pt x="847496" y="1609826"/>
                </a:lnTo>
                <a:lnTo>
                  <a:pt x="855433" y="1623491"/>
                </a:lnTo>
                <a:lnTo>
                  <a:pt x="868654" y="1634502"/>
                </a:lnTo>
                <a:lnTo>
                  <a:pt x="885456" y="1638630"/>
                </a:lnTo>
                <a:lnTo>
                  <a:pt x="902589" y="1635823"/>
                </a:lnTo>
                <a:lnTo>
                  <a:pt x="917740" y="1627060"/>
                </a:lnTo>
                <a:lnTo>
                  <a:pt x="928598" y="1613357"/>
                </a:lnTo>
                <a:lnTo>
                  <a:pt x="1044956" y="1384249"/>
                </a:lnTo>
                <a:close/>
              </a:path>
              <a:path w="3583940" h="2921000">
                <a:moveTo>
                  <a:pt x="2236749" y="1972868"/>
                </a:moveTo>
                <a:lnTo>
                  <a:pt x="2226170" y="1919998"/>
                </a:lnTo>
                <a:lnTo>
                  <a:pt x="2194433" y="1877707"/>
                </a:lnTo>
                <a:lnTo>
                  <a:pt x="2152561" y="1849069"/>
                </a:lnTo>
                <a:lnTo>
                  <a:pt x="2130958" y="1842312"/>
                </a:lnTo>
                <a:lnTo>
                  <a:pt x="2130958" y="1962302"/>
                </a:lnTo>
                <a:lnTo>
                  <a:pt x="2130958" y="1972868"/>
                </a:lnTo>
                <a:lnTo>
                  <a:pt x="2127440" y="1976399"/>
                </a:lnTo>
                <a:lnTo>
                  <a:pt x="2123910" y="1983447"/>
                </a:lnTo>
                <a:lnTo>
                  <a:pt x="2123910" y="1986965"/>
                </a:lnTo>
                <a:lnTo>
                  <a:pt x="2120392" y="1986965"/>
                </a:lnTo>
                <a:lnTo>
                  <a:pt x="2120392" y="1990496"/>
                </a:lnTo>
                <a:lnTo>
                  <a:pt x="2110359" y="1998421"/>
                </a:lnTo>
                <a:lnTo>
                  <a:pt x="2100999" y="2001062"/>
                </a:lnTo>
                <a:lnTo>
                  <a:pt x="2091626" y="1998421"/>
                </a:lnTo>
                <a:lnTo>
                  <a:pt x="2081606" y="1990496"/>
                </a:lnTo>
                <a:lnTo>
                  <a:pt x="2078075" y="1983447"/>
                </a:lnTo>
                <a:lnTo>
                  <a:pt x="2074545" y="1979917"/>
                </a:lnTo>
                <a:lnTo>
                  <a:pt x="2074545" y="1972868"/>
                </a:lnTo>
                <a:lnTo>
                  <a:pt x="2075205" y="1967471"/>
                </a:lnTo>
                <a:lnTo>
                  <a:pt x="2103196" y="1939391"/>
                </a:lnTo>
                <a:lnTo>
                  <a:pt x="2114385" y="1940712"/>
                </a:lnTo>
                <a:lnTo>
                  <a:pt x="2123910" y="1944674"/>
                </a:lnTo>
                <a:lnTo>
                  <a:pt x="2123910" y="1948192"/>
                </a:lnTo>
                <a:lnTo>
                  <a:pt x="2130958" y="1962302"/>
                </a:lnTo>
                <a:lnTo>
                  <a:pt x="2130958" y="1842312"/>
                </a:lnTo>
                <a:lnTo>
                  <a:pt x="2128482" y="1841525"/>
                </a:lnTo>
                <a:lnTo>
                  <a:pt x="2102751" y="1838934"/>
                </a:lnTo>
                <a:lnTo>
                  <a:pt x="2074989" y="1841525"/>
                </a:lnTo>
                <a:lnTo>
                  <a:pt x="2027389" y="1861235"/>
                </a:lnTo>
                <a:lnTo>
                  <a:pt x="1991080" y="1898027"/>
                </a:lnTo>
                <a:lnTo>
                  <a:pt x="1973516" y="1939391"/>
                </a:lnTo>
                <a:lnTo>
                  <a:pt x="1971357" y="1946605"/>
                </a:lnTo>
                <a:lnTo>
                  <a:pt x="1968766" y="1972868"/>
                </a:lnTo>
                <a:lnTo>
                  <a:pt x="1971357" y="1998586"/>
                </a:lnTo>
                <a:lnTo>
                  <a:pt x="1972132" y="2001062"/>
                </a:lnTo>
                <a:lnTo>
                  <a:pt x="1991080" y="2044738"/>
                </a:lnTo>
                <a:lnTo>
                  <a:pt x="2027885" y="2080983"/>
                </a:lnTo>
                <a:lnTo>
                  <a:pt x="2076475" y="2100694"/>
                </a:lnTo>
                <a:lnTo>
                  <a:pt x="2102751" y="2103285"/>
                </a:lnTo>
                <a:lnTo>
                  <a:pt x="2128482" y="2100694"/>
                </a:lnTo>
                <a:lnTo>
                  <a:pt x="2174659" y="2080983"/>
                </a:lnTo>
                <a:lnTo>
                  <a:pt x="2211451" y="2046224"/>
                </a:lnTo>
                <a:lnTo>
                  <a:pt x="2233599" y="1999081"/>
                </a:lnTo>
                <a:lnTo>
                  <a:pt x="2236749" y="1972868"/>
                </a:lnTo>
                <a:close/>
              </a:path>
              <a:path w="3583940" h="2921000">
                <a:moveTo>
                  <a:pt x="3264954" y="1148207"/>
                </a:moveTo>
                <a:lnTo>
                  <a:pt x="3260610" y="1096111"/>
                </a:lnTo>
                <a:lnTo>
                  <a:pt x="3252952" y="1045324"/>
                </a:lnTo>
                <a:lnTo>
                  <a:pt x="3228886" y="949413"/>
                </a:lnTo>
                <a:lnTo>
                  <a:pt x="3213544" y="903274"/>
                </a:lnTo>
                <a:lnTo>
                  <a:pt x="3195701" y="858240"/>
                </a:lnTo>
                <a:lnTo>
                  <a:pt x="3175444" y="814425"/>
                </a:lnTo>
                <a:lnTo>
                  <a:pt x="3152825" y="771931"/>
                </a:lnTo>
                <a:lnTo>
                  <a:pt x="3127946" y="730859"/>
                </a:lnTo>
                <a:lnTo>
                  <a:pt x="3100844" y="691337"/>
                </a:lnTo>
                <a:lnTo>
                  <a:pt x="3071622" y="653465"/>
                </a:lnTo>
                <a:lnTo>
                  <a:pt x="3040342" y="617359"/>
                </a:lnTo>
                <a:lnTo>
                  <a:pt x="3007080" y="583120"/>
                </a:lnTo>
                <a:lnTo>
                  <a:pt x="2971901" y="550862"/>
                </a:lnTo>
                <a:lnTo>
                  <a:pt x="2896197" y="491845"/>
                </a:lnTo>
                <a:lnTo>
                  <a:pt x="2856014" y="465251"/>
                </a:lnTo>
                <a:lnTo>
                  <a:pt x="2814459" y="440956"/>
                </a:lnTo>
                <a:lnTo>
                  <a:pt x="2771648" y="419011"/>
                </a:lnTo>
                <a:lnTo>
                  <a:pt x="2727718" y="399453"/>
                </a:lnTo>
                <a:lnTo>
                  <a:pt x="2682786" y="382358"/>
                </a:lnTo>
                <a:lnTo>
                  <a:pt x="2636964" y="367753"/>
                </a:lnTo>
                <a:lnTo>
                  <a:pt x="2590393" y="355688"/>
                </a:lnTo>
                <a:lnTo>
                  <a:pt x="2543175" y="346227"/>
                </a:lnTo>
                <a:lnTo>
                  <a:pt x="2495448" y="339407"/>
                </a:lnTo>
                <a:lnTo>
                  <a:pt x="2447328" y="335280"/>
                </a:lnTo>
                <a:lnTo>
                  <a:pt x="2398941" y="333895"/>
                </a:lnTo>
                <a:lnTo>
                  <a:pt x="2350122" y="335267"/>
                </a:lnTo>
                <a:lnTo>
                  <a:pt x="2299335" y="339623"/>
                </a:lnTo>
                <a:lnTo>
                  <a:pt x="2247214" y="347281"/>
                </a:lnTo>
                <a:lnTo>
                  <a:pt x="2194433" y="358571"/>
                </a:lnTo>
                <a:lnTo>
                  <a:pt x="2161819" y="383679"/>
                </a:lnTo>
                <a:lnTo>
                  <a:pt x="2154771" y="402678"/>
                </a:lnTo>
                <a:lnTo>
                  <a:pt x="2155647" y="422008"/>
                </a:lnTo>
                <a:lnTo>
                  <a:pt x="2183854" y="457250"/>
                </a:lnTo>
                <a:lnTo>
                  <a:pt x="2319604" y="444919"/>
                </a:lnTo>
                <a:lnTo>
                  <a:pt x="2362022" y="440956"/>
                </a:lnTo>
                <a:lnTo>
                  <a:pt x="2402471" y="439635"/>
                </a:lnTo>
                <a:lnTo>
                  <a:pt x="2453017" y="441312"/>
                </a:lnTo>
                <a:lnTo>
                  <a:pt x="2503055" y="446341"/>
                </a:lnTo>
                <a:lnTo>
                  <a:pt x="2552509" y="454672"/>
                </a:lnTo>
                <a:lnTo>
                  <a:pt x="2601277" y="466255"/>
                </a:lnTo>
                <a:lnTo>
                  <a:pt x="2649283" y="481050"/>
                </a:lnTo>
                <a:lnTo>
                  <a:pt x="2696451" y="499021"/>
                </a:lnTo>
                <a:lnTo>
                  <a:pt x="2742679" y="520115"/>
                </a:lnTo>
                <a:lnTo>
                  <a:pt x="2787904" y="544296"/>
                </a:lnTo>
                <a:lnTo>
                  <a:pt x="2832011" y="571538"/>
                </a:lnTo>
                <a:lnTo>
                  <a:pt x="2874949" y="601764"/>
                </a:lnTo>
                <a:lnTo>
                  <a:pt x="2913964" y="634733"/>
                </a:lnTo>
                <a:lnTo>
                  <a:pt x="2950553" y="670090"/>
                </a:lnTo>
                <a:lnTo>
                  <a:pt x="2984589" y="707694"/>
                </a:lnTo>
                <a:lnTo>
                  <a:pt x="3015996" y="747382"/>
                </a:lnTo>
                <a:lnTo>
                  <a:pt x="3044634" y="789012"/>
                </a:lnTo>
                <a:lnTo>
                  <a:pt x="3070428" y="832446"/>
                </a:lnTo>
                <a:lnTo>
                  <a:pt x="3093262" y="877531"/>
                </a:lnTo>
                <a:lnTo>
                  <a:pt x="3113024" y="924128"/>
                </a:lnTo>
                <a:lnTo>
                  <a:pt x="3129610" y="972058"/>
                </a:lnTo>
                <a:lnTo>
                  <a:pt x="3142919" y="1021207"/>
                </a:lnTo>
                <a:lnTo>
                  <a:pt x="3158794" y="1115047"/>
                </a:lnTo>
                <a:lnTo>
                  <a:pt x="3162757" y="1158506"/>
                </a:lnTo>
                <a:lnTo>
                  <a:pt x="3164078" y="1200962"/>
                </a:lnTo>
                <a:lnTo>
                  <a:pt x="3160560" y="1282026"/>
                </a:lnTo>
                <a:lnTo>
                  <a:pt x="3146450" y="1359573"/>
                </a:lnTo>
                <a:lnTo>
                  <a:pt x="3147060" y="1381874"/>
                </a:lnTo>
                <a:lnTo>
                  <a:pt x="3153943" y="1400556"/>
                </a:lnTo>
                <a:lnTo>
                  <a:pt x="3166783" y="1414589"/>
                </a:lnTo>
                <a:lnTo>
                  <a:pt x="3185236" y="1423022"/>
                </a:lnTo>
                <a:lnTo>
                  <a:pt x="3211461" y="1420431"/>
                </a:lnTo>
                <a:lnTo>
                  <a:pt x="3245180" y="1384249"/>
                </a:lnTo>
                <a:lnTo>
                  <a:pt x="3256635" y="1336662"/>
                </a:lnTo>
                <a:lnTo>
                  <a:pt x="3264852" y="1267383"/>
                </a:lnTo>
                <a:lnTo>
                  <a:pt x="3264954" y="1148207"/>
                </a:lnTo>
                <a:close/>
              </a:path>
              <a:path w="3583940" h="2921000">
                <a:moveTo>
                  <a:pt x="3583673" y="1333500"/>
                </a:moveTo>
                <a:lnTo>
                  <a:pt x="3582733" y="1282700"/>
                </a:lnTo>
                <a:lnTo>
                  <a:pt x="3579952" y="1231900"/>
                </a:lnTo>
                <a:lnTo>
                  <a:pt x="3575316" y="1181100"/>
                </a:lnTo>
                <a:lnTo>
                  <a:pt x="3568852" y="1130300"/>
                </a:lnTo>
                <a:lnTo>
                  <a:pt x="3560572" y="1079500"/>
                </a:lnTo>
                <a:lnTo>
                  <a:pt x="3550488" y="1041400"/>
                </a:lnTo>
                <a:lnTo>
                  <a:pt x="3538613" y="990600"/>
                </a:lnTo>
                <a:lnTo>
                  <a:pt x="3524974" y="939800"/>
                </a:lnTo>
                <a:lnTo>
                  <a:pt x="3509568" y="889000"/>
                </a:lnTo>
                <a:lnTo>
                  <a:pt x="3492411" y="850900"/>
                </a:lnTo>
                <a:lnTo>
                  <a:pt x="3477895" y="811885"/>
                </a:lnTo>
                <a:lnTo>
                  <a:pt x="3477895" y="1333500"/>
                </a:lnTo>
                <a:lnTo>
                  <a:pt x="3477044" y="1384300"/>
                </a:lnTo>
                <a:lnTo>
                  <a:pt x="3474478" y="1435100"/>
                </a:lnTo>
                <a:lnTo>
                  <a:pt x="3470084" y="1485900"/>
                </a:lnTo>
                <a:lnTo>
                  <a:pt x="3463785" y="1524000"/>
                </a:lnTo>
                <a:lnTo>
                  <a:pt x="3455505" y="1574800"/>
                </a:lnTo>
                <a:lnTo>
                  <a:pt x="3445167" y="1625600"/>
                </a:lnTo>
                <a:lnTo>
                  <a:pt x="3432670" y="1663700"/>
                </a:lnTo>
                <a:lnTo>
                  <a:pt x="3417951" y="1714500"/>
                </a:lnTo>
                <a:lnTo>
                  <a:pt x="3402419" y="1765300"/>
                </a:lnTo>
                <a:lnTo>
                  <a:pt x="3384956" y="1803400"/>
                </a:lnTo>
                <a:lnTo>
                  <a:pt x="3365576" y="1854200"/>
                </a:lnTo>
                <a:lnTo>
                  <a:pt x="3344354" y="1892300"/>
                </a:lnTo>
                <a:lnTo>
                  <a:pt x="3321304" y="1930400"/>
                </a:lnTo>
                <a:lnTo>
                  <a:pt x="3296475" y="1981200"/>
                </a:lnTo>
                <a:lnTo>
                  <a:pt x="3269907" y="2019300"/>
                </a:lnTo>
                <a:lnTo>
                  <a:pt x="3241649" y="2057400"/>
                </a:lnTo>
                <a:lnTo>
                  <a:pt x="3227552" y="2082800"/>
                </a:lnTo>
                <a:lnTo>
                  <a:pt x="3227552" y="2209800"/>
                </a:lnTo>
                <a:lnTo>
                  <a:pt x="3196145" y="2209800"/>
                </a:lnTo>
                <a:lnTo>
                  <a:pt x="3158579" y="2222500"/>
                </a:lnTo>
                <a:lnTo>
                  <a:pt x="3115246" y="2222500"/>
                </a:lnTo>
                <a:lnTo>
                  <a:pt x="3066504" y="2235200"/>
                </a:lnTo>
                <a:lnTo>
                  <a:pt x="3012744" y="2247900"/>
                </a:lnTo>
                <a:lnTo>
                  <a:pt x="2954350" y="2260600"/>
                </a:lnTo>
                <a:lnTo>
                  <a:pt x="2891688" y="2273300"/>
                </a:lnTo>
                <a:lnTo>
                  <a:pt x="2755061" y="2298700"/>
                </a:lnTo>
                <a:lnTo>
                  <a:pt x="2652814" y="2311400"/>
                </a:lnTo>
                <a:lnTo>
                  <a:pt x="2546400" y="2336800"/>
                </a:lnTo>
                <a:lnTo>
                  <a:pt x="2492984" y="2336800"/>
                </a:lnTo>
                <a:lnTo>
                  <a:pt x="2334145" y="2374900"/>
                </a:lnTo>
                <a:lnTo>
                  <a:pt x="2282279" y="2374900"/>
                </a:lnTo>
                <a:lnTo>
                  <a:pt x="2231263" y="2387600"/>
                </a:lnTo>
                <a:lnTo>
                  <a:pt x="2181263" y="2387600"/>
                </a:lnTo>
                <a:lnTo>
                  <a:pt x="2085098" y="2413000"/>
                </a:lnTo>
                <a:lnTo>
                  <a:pt x="2028710" y="2413000"/>
                </a:lnTo>
                <a:lnTo>
                  <a:pt x="2028710" y="2514600"/>
                </a:lnTo>
                <a:lnTo>
                  <a:pt x="1940560" y="2781300"/>
                </a:lnTo>
                <a:lnTo>
                  <a:pt x="1743100" y="2692400"/>
                </a:lnTo>
                <a:lnTo>
                  <a:pt x="1806575" y="2489200"/>
                </a:lnTo>
                <a:lnTo>
                  <a:pt x="1844230" y="2501900"/>
                </a:lnTo>
                <a:lnTo>
                  <a:pt x="1885276" y="2514600"/>
                </a:lnTo>
                <a:lnTo>
                  <a:pt x="1929701" y="2514600"/>
                </a:lnTo>
                <a:lnTo>
                  <a:pt x="1977517" y="2527300"/>
                </a:lnTo>
                <a:lnTo>
                  <a:pt x="2028710" y="2514600"/>
                </a:lnTo>
                <a:lnTo>
                  <a:pt x="2028710" y="2413000"/>
                </a:lnTo>
                <a:lnTo>
                  <a:pt x="1894078" y="2413000"/>
                </a:lnTo>
                <a:lnTo>
                  <a:pt x="1854352" y="2400300"/>
                </a:lnTo>
                <a:lnTo>
                  <a:pt x="1818919" y="2374900"/>
                </a:lnTo>
                <a:lnTo>
                  <a:pt x="1787702" y="2349500"/>
                </a:lnTo>
                <a:lnTo>
                  <a:pt x="1737804" y="2286000"/>
                </a:lnTo>
                <a:lnTo>
                  <a:pt x="1719033" y="2235200"/>
                </a:lnTo>
                <a:lnTo>
                  <a:pt x="1704314" y="2184400"/>
                </a:lnTo>
                <a:lnTo>
                  <a:pt x="1696453" y="2159000"/>
                </a:lnTo>
                <a:lnTo>
                  <a:pt x="1690497" y="2108200"/>
                </a:lnTo>
                <a:lnTo>
                  <a:pt x="1686407" y="2070100"/>
                </a:lnTo>
                <a:lnTo>
                  <a:pt x="1684210" y="2032000"/>
                </a:lnTo>
                <a:lnTo>
                  <a:pt x="1683867" y="1981200"/>
                </a:lnTo>
                <a:lnTo>
                  <a:pt x="1685366" y="1930400"/>
                </a:lnTo>
                <a:lnTo>
                  <a:pt x="1688706" y="1879600"/>
                </a:lnTo>
                <a:lnTo>
                  <a:pt x="1693875" y="1828800"/>
                </a:lnTo>
                <a:lnTo>
                  <a:pt x="1700847" y="1778000"/>
                </a:lnTo>
                <a:lnTo>
                  <a:pt x="1709623" y="1727200"/>
                </a:lnTo>
                <a:lnTo>
                  <a:pt x="1720189" y="1663700"/>
                </a:lnTo>
                <a:lnTo>
                  <a:pt x="1732521" y="1600200"/>
                </a:lnTo>
                <a:lnTo>
                  <a:pt x="1738147" y="1562100"/>
                </a:lnTo>
                <a:lnTo>
                  <a:pt x="1736547" y="1511300"/>
                </a:lnTo>
                <a:lnTo>
                  <a:pt x="1727758" y="1473200"/>
                </a:lnTo>
                <a:lnTo>
                  <a:pt x="1711807" y="1422400"/>
                </a:lnTo>
                <a:lnTo>
                  <a:pt x="1688757" y="1384300"/>
                </a:lnTo>
                <a:lnTo>
                  <a:pt x="1658645" y="1333500"/>
                </a:lnTo>
                <a:lnTo>
                  <a:pt x="1621510" y="1295400"/>
                </a:lnTo>
                <a:lnTo>
                  <a:pt x="1577378" y="1244600"/>
                </a:lnTo>
                <a:lnTo>
                  <a:pt x="1545374" y="1219200"/>
                </a:lnTo>
                <a:lnTo>
                  <a:pt x="1510830" y="1193800"/>
                </a:lnTo>
                <a:lnTo>
                  <a:pt x="1473695" y="1168400"/>
                </a:lnTo>
                <a:lnTo>
                  <a:pt x="1433868" y="1155700"/>
                </a:lnTo>
                <a:lnTo>
                  <a:pt x="1391272" y="1130300"/>
                </a:lnTo>
                <a:lnTo>
                  <a:pt x="1345831" y="1104900"/>
                </a:lnTo>
                <a:lnTo>
                  <a:pt x="1297457" y="1079500"/>
                </a:lnTo>
                <a:lnTo>
                  <a:pt x="1246085" y="1054100"/>
                </a:lnTo>
                <a:lnTo>
                  <a:pt x="1191641" y="1028700"/>
                </a:lnTo>
                <a:lnTo>
                  <a:pt x="1134021" y="1003300"/>
                </a:lnTo>
                <a:lnTo>
                  <a:pt x="1073162" y="990600"/>
                </a:lnTo>
                <a:lnTo>
                  <a:pt x="1088301" y="939800"/>
                </a:lnTo>
                <a:lnTo>
                  <a:pt x="1105458" y="889000"/>
                </a:lnTo>
                <a:lnTo>
                  <a:pt x="1124610" y="838200"/>
                </a:lnTo>
                <a:lnTo>
                  <a:pt x="1145730" y="800100"/>
                </a:lnTo>
                <a:lnTo>
                  <a:pt x="1168755" y="749300"/>
                </a:lnTo>
                <a:lnTo>
                  <a:pt x="1193673" y="711200"/>
                </a:lnTo>
                <a:lnTo>
                  <a:pt x="1220419" y="660400"/>
                </a:lnTo>
                <a:lnTo>
                  <a:pt x="1248981" y="622300"/>
                </a:lnTo>
                <a:lnTo>
                  <a:pt x="1279309" y="584200"/>
                </a:lnTo>
                <a:lnTo>
                  <a:pt x="1311363" y="546100"/>
                </a:lnTo>
                <a:lnTo>
                  <a:pt x="1345120" y="508000"/>
                </a:lnTo>
                <a:lnTo>
                  <a:pt x="1380515" y="469900"/>
                </a:lnTo>
                <a:lnTo>
                  <a:pt x="1417535" y="431800"/>
                </a:lnTo>
                <a:lnTo>
                  <a:pt x="1456143" y="393700"/>
                </a:lnTo>
                <a:lnTo>
                  <a:pt x="1496288" y="368300"/>
                </a:lnTo>
                <a:lnTo>
                  <a:pt x="1537843" y="330200"/>
                </a:lnTo>
                <a:lnTo>
                  <a:pt x="1580476" y="304800"/>
                </a:lnTo>
                <a:lnTo>
                  <a:pt x="1624139" y="279400"/>
                </a:lnTo>
                <a:lnTo>
                  <a:pt x="1668729" y="254000"/>
                </a:lnTo>
                <a:lnTo>
                  <a:pt x="1714182" y="228600"/>
                </a:lnTo>
                <a:lnTo>
                  <a:pt x="1760448" y="215900"/>
                </a:lnTo>
                <a:lnTo>
                  <a:pt x="1807425" y="190500"/>
                </a:lnTo>
                <a:lnTo>
                  <a:pt x="1855050" y="177800"/>
                </a:lnTo>
                <a:lnTo>
                  <a:pt x="1903260" y="152400"/>
                </a:lnTo>
                <a:lnTo>
                  <a:pt x="1951977" y="139700"/>
                </a:lnTo>
                <a:lnTo>
                  <a:pt x="2001126" y="139700"/>
                </a:lnTo>
                <a:lnTo>
                  <a:pt x="2100440" y="114300"/>
                </a:lnTo>
                <a:lnTo>
                  <a:pt x="2200618" y="114300"/>
                </a:lnTo>
                <a:lnTo>
                  <a:pt x="2250846" y="101600"/>
                </a:lnTo>
                <a:lnTo>
                  <a:pt x="2302446" y="114300"/>
                </a:lnTo>
                <a:lnTo>
                  <a:pt x="2404389" y="114300"/>
                </a:lnTo>
                <a:lnTo>
                  <a:pt x="2504376" y="139700"/>
                </a:lnTo>
                <a:lnTo>
                  <a:pt x="2553512" y="139700"/>
                </a:lnTo>
                <a:lnTo>
                  <a:pt x="2602026" y="152400"/>
                </a:lnTo>
                <a:lnTo>
                  <a:pt x="2649855" y="177800"/>
                </a:lnTo>
                <a:lnTo>
                  <a:pt x="2696972" y="190500"/>
                </a:lnTo>
                <a:lnTo>
                  <a:pt x="2743327" y="215900"/>
                </a:lnTo>
                <a:lnTo>
                  <a:pt x="2788856" y="228600"/>
                </a:lnTo>
                <a:lnTo>
                  <a:pt x="2833522" y="254000"/>
                </a:lnTo>
                <a:lnTo>
                  <a:pt x="2877286" y="279400"/>
                </a:lnTo>
                <a:lnTo>
                  <a:pt x="2920098" y="304800"/>
                </a:lnTo>
                <a:lnTo>
                  <a:pt x="2961919" y="330200"/>
                </a:lnTo>
                <a:lnTo>
                  <a:pt x="3002673" y="368300"/>
                </a:lnTo>
                <a:lnTo>
                  <a:pt x="3042361" y="393700"/>
                </a:lnTo>
                <a:lnTo>
                  <a:pt x="3080893" y="431800"/>
                </a:lnTo>
                <a:lnTo>
                  <a:pt x="3118243" y="469900"/>
                </a:lnTo>
                <a:lnTo>
                  <a:pt x="3154108" y="508000"/>
                </a:lnTo>
                <a:lnTo>
                  <a:pt x="3188195" y="546100"/>
                </a:lnTo>
                <a:lnTo>
                  <a:pt x="3220478" y="584200"/>
                </a:lnTo>
                <a:lnTo>
                  <a:pt x="3250958" y="622300"/>
                </a:lnTo>
                <a:lnTo>
                  <a:pt x="3279610" y="660400"/>
                </a:lnTo>
                <a:lnTo>
                  <a:pt x="3306394" y="711200"/>
                </a:lnTo>
                <a:lnTo>
                  <a:pt x="3331324" y="749300"/>
                </a:lnTo>
                <a:lnTo>
                  <a:pt x="3354362" y="800100"/>
                </a:lnTo>
                <a:lnTo>
                  <a:pt x="3375495" y="838200"/>
                </a:lnTo>
                <a:lnTo>
                  <a:pt x="3394697" y="889000"/>
                </a:lnTo>
                <a:lnTo>
                  <a:pt x="3411956" y="939800"/>
                </a:lnTo>
                <a:lnTo>
                  <a:pt x="3427260" y="990600"/>
                </a:lnTo>
                <a:lnTo>
                  <a:pt x="3440582" y="1028700"/>
                </a:lnTo>
                <a:lnTo>
                  <a:pt x="3451910" y="1079500"/>
                </a:lnTo>
                <a:lnTo>
                  <a:pt x="3461207" y="1130300"/>
                </a:lnTo>
                <a:lnTo>
                  <a:pt x="3468484" y="1181100"/>
                </a:lnTo>
                <a:lnTo>
                  <a:pt x="3473691" y="1231900"/>
                </a:lnTo>
                <a:lnTo>
                  <a:pt x="3476841" y="1282700"/>
                </a:lnTo>
                <a:lnTo>
                  <a:pt x="3477895" y="1333500"/>
                </a:lnTo>
                <a:lnTo>
                  <a:pt x="3477895" y="811885"/>
                </a:lnTo>
                <a:lnTo>
                  <a:pt x="3473513" y="800100"/>
                </a:lnTo>
                <a:lnTo>
                  <a:pt x="3452914" y="762000"/>
                </a:lnTo>
                <a:lnTo>
                  <a:pt x="3430600" y="711200"/>
                </a:lnTo>
                <a:lnTo>
                  <a:pt x="3406584" y="673100"/>
                </a:lnTo>
                <a:lnTo>
                  <a:pt x="3380905" y="622300"/>
                </a:lnTo>
                <a:lnTo>
                  <a:pt x="3353549" y="584200"/>
                </a:lnTo>
                <a:lnTo>
                  <a:pt x="3324542" y="546100"/>
                </a:lnTo>
                <a:lnTo>
                  <a:pt x="3293910" y="508000"/>
                </a:lnTo>
                <a:lnTo>
                  <a:pt x="3261639" y="469900"/>
                </a:lnTo>
                <a:lnTo>
                  <a:pt x="3227768" y="431800"/>
                </a:lnTo>
                <a:lnTo>
                  <a:pt x="3192284" y="393700"/>
                </a:lnTo>
                <a:lnTo>
                  <a:pt x="3155480" y="355600"/>
                </a:lnTo>
                <a:lnTo>
                  <a:pt x="3117608" y="330200"/>
                </a:lnTo>
                <a:lnTo>
                  <a:pt x="3078708" y="292100"/>
                </a:lnTo>
                <a:lnTo>
                  <a:pt x="3038830" y="266700"/>
                </a:lnTo>
                <a:lnTo>
                  <a:pt x="2998012" y="228600"/>
                </a:lnTo>
                <a:lnTo>
                  <a:pt x="2956306" y="203200"/>
                </a:lnTo>
                <a:lnTo>
                  <a:pt x="2913735" y="177800"/>
                </a:lnTo>
                <a:lnTo>
                  <a:pt x="2870352" y="152400"/>
                </a:lnTo>
                <a:lnTo>
                  <a:pt x="2826194" y="139700"/>
                </a:lnTo>
                <a:lnTo>
                  <a:pt x="2735719" y="88900"/>
                </a:lnTo>
                <a:lnTo>
                  <a:pt x="2449982" y="12700"/>
                </a:lnTo>
                <a:lnTo>
                  <a:pt x="2400693" y="12700"/>
                </a:lnTo>
                <a:lnTo>
                  <a:pt x="2351062" y="0"/>
                </a:lnTo>
                <a:lnTo>
                  <a:pt x="2152561" y="0"/>
                </a:lnTo>
                <a:lnTo>
                  <a:pt x="2103818" y="12700"/>
                </a:lnTo>
                <a:lnTo>
                  <a:pt x="2055380" y="12700"/>
                </a:lnTo>
                <a:lnTo>
                  <a:pt x="1773656" y="88900"/>
                </a:lnTo>
                <a:lnTo>
                  <a:pt x="1751101" y="101600"/>
                </a:lnTo>
                <a:lnTo>
                  <a:pt x="1728546" y="114300"/>
                </a:lnTo>
                <a:lnTo>
                  <a:pt x="1684070" y="127000"/>
                </a:lnTo>
                <a:lnTo>
                  <a:pt x="1597202" y="177800"/>
                </a:lnTo>
                <a:lnTo>
                  <a:pt x="1554873" y="203200"/>
                </a:lnTo>
                <a:lnTo>
                  <a:pt x="1513344" y="228600"/>
                </a:lnTo>
                <a:lnTo>
                  <a:pt x="1472641" y="254000"/>
                </a:lnTo>
                <a:lnTo>
                  <a:pt x="1432814" y="279400"/>
                </a:lnTo>
                <a:lnTo>
                  <a:pt x="1394625" y="317500"/>
                </a:lnTo>
                <a:lnTo>
                  <a:pt x="1357642" y="342900"/>
                </a:lnTo>
                <a:lnTo>
                  <a:pt x="1321892" y="381000"/>
                </a:lnTo>
                <a:lnTo>
                  <a:pt x="1287424" y="419100"/>
                </a:lnTo>
                <a:lnTo>
                  <a:pt x="1254252" y="444500"/>
                </a:lnTo>
                <a:lnTo>
                  <a:pt x="1222425" y="482600"/>
                </a:lnTo>
                <a:lnTo>
                  <a:pt x="1191971" y="520700"/>
                </a:lnTo>
                <a:lnTo>
                  <a:pt x="1162926" y="558800"/>
                </a:lnTo>
                <a:lnTo>
                  <a:pt x="1135303" y="609600"/>
                </a:lnTo>
                <a:lnTo>
                  <a:pt x="1109167" y="647700"/>
                </a:lnTo>
                <a:lnTo>
                  <a:pt x="1084516" y="685800"/>
                </a:lnTo>
                <a:lnTo>
                  <a:pt x="1061415" y="736600"/>
                </a:lnTo>
                <a:lnTo>
                  <a:pt x="1039863" y="774700"/>
                </a:lnTo>
                <a:lnTo>
                  <a:pt x="1019924" y="825500"/>
                </a:lnTo>
                <a:lnTo>
                  <a:pt x="1001610" y="863600"/>
                </a:lnTo>
                <a:lnTo>
                  <a:pt x="984973" y="914400"/>
                </a:lnTo>
                <a:lnTo>
                  <a:pt x="970026" y="952500"/>
                </a:lnTo>
                <a:lnTo>
                  <a:pt x="956805" y="1003300"/>
                </a:lnTo>
                <a:lnTo>
                  <a:pt x="949756" y="1054100"/>
                </a:lnTo>
                <a:lnTo>
                  <a:pt x="992060" y="1066800"/>
                </a:lnTo>
                <a:lnTo>
                  <a:pt x="1026033" y="1079500"/>
                </a:lnTo>
                <a:lnTo>
                  <a:pt x="1063993" y="1092200"/>
                </a:lnTo>
                <a:lnTo>
                  <a:pt x="1105230" y="1117600"/>
                </a:lnTo>
                <a:lnTo>
                  <a:pt x="1149032" y="1130300"/>
                </a:lnTo>
                <a:lnTo>
                  <a:pt x="1194714" y="1155700"/>
                </a:lnTo>
                <a:lnTo>
                  <a:pt x="1241526" y="1168400"/>
                </a:lnTo>
                <a:lnTo>
                  <a:pt x="1335786" y="1219200"/>
                </a:lnTo>
                <a:lnTo>
                  <a:pt x="1381798" y="1244600"/>
                </a:lnTo>
                <a:lnTo>
                  <a:pt x="1426121" y="1270000"/>
                </a:lnTo>
                <a:lnTo>
                  <a:pt x="1468043" y="1308100"/>
                </a:lnTo>
                <a:lnTo>
                  <a:pt x="1506867" y="1333500"/>
                </a:lnTo>
                <a:lnTo>
                  <a:pt x="1551241" y="1371600"/>
                </a:lnTo>
                <a:lnTo>
                  <a:pt x="1585734" y="1422400"/>
                </a:lnTo>
                <a:lnTo>
                  <a:pt x="1610436" y="1460500"/>
                </a:lnTo>
                <a:lnTo>
                  <a:pt x="1625434" y="1498600"/>
                </a:lnTo>
                <a:lnTo>
                  <a:pt x="1630845" y="1536700"/>
                </a:lnTo>
                <a:lnTo>
                  <a:pt x="1626743" y="1587500"/>
                </a:lnTo>
                <a:lnTo>
                  <a:pt x="1615287" y="1638300"/>
                </a:lnTo>
                <a:lnTo>
                  <a:pt x="1605356" y="1701800"/>
                </a:lnTo>
                <a:lnTo>
                  <a:pt x="1596936" y="1752600"/>
                </a:lnTo>
                <a:lnTo>
                  <a:pt x="1590040" y="1816100"/>
                </a:lnTo>
                <a:lnTo>
                  <a:pt x="1584693" y="1866900"/>
                </a:lnTo>
                <a:lnTo>
                  <a:pt x="1580896" y="1917700"/>
                </a:lnTo>
                <a:lnTo>
                  <a:pt x="1578660" y="1955800"/>
                </a:lnTo>
                <a:lnTo>
                  <a:pt x="1578000" y="2006600"/>
                </a:lnTo>
                <a:lnTo>
                  <a:pt x="1578902" y="2057400"/>
                </a:lnTo>
                <a:lnTo>
                  <a:pt x="1581404" y="2095500"/>
                </a:lnTo>
                <a:lnTo>
                  <a:pt x="1585506" y="2133600"/>
                </a:lnTo>
                <a:lnTo>
                  <a:pt x="1591208" y="2171700"/>
                </a:lnTo>
                <a:lnTo>
                  <a:pt x="1598536" y="2209800"/>
                </a:lnTo>
                <a:lnTo>
                  <a:pt x="1613344" y="2273300"/>
                </a:lnTo>
                <a:lnTo>
                  <a:pt x="1632381" y="2324100"/>
                </a:lnTo>
                <a:lnTo>
                  <a:pt x="1655660" y="2362200"/>
                </a:lnTo>
                <a:lnTo>
                  <a:pt x="1683156" y="2400300"/>
                </a:lnTo>
                <a:lnTo>
                  <a:pt x="1693735" y="2413000"/>
                </a:lnTo>
                <a:lnTo>
                  <a:pt x="1714893" y="2438400"/>
                </a:lnTo>
                <a:lnTo>
                  <a:pt x="1612646" y="2755900"/>
                </a:lnTo>
                <a:lnTo>
                  <a:pt x="1672856" y="2781300"/>
                </a:lnTo>
                <a:lnTo>
                  <a:pt x="2004034" y="2921000"/>
                </a:lnTo>
                <a:lnTo>
                  <a:pt x="2148598" y="2501900"/>
                </a:lnTo>
                <a:lnTo>
                  <a:pt x="2198459" y="2501900"/>
                </a:lnTo>
                <a:lnTo>
                  <a:pt x="2248649" y="2489200"/>
                </a:lnTo>
                <a:lnTo>
                  <a:pt x="2299017" y="2489200"/>
                </a:lnTo>
                <a:lnTo>
                  <a:pt x="2399614" y="2463800"/>
                </a:lnTo>
                <a:lnTo>
                  <a:pt x="2449525" y="2463800"/>
                </a:lnTo>
                <a:lnTo>
                  <a:pt x="2498953" y="2451100"/>
                </a:lnTo>
                <a:lnTo>
                  <a:pt x="2547734" y="2451100"/>
                </a:lnTo>
                <a:lnTo>
                  <a:pt x="2642705" y="2425700"/>
                </a:lnTo>
                <a:lnTo>
                  <a:pt x="2688564" y="2425700"/>
                </a:lnTo>
                <a:lnTo>
                  <a:pt x="2776220" y="2400300"/>
                </a:lnTo>
                <a:lnTo>
                  <a:pt x="2830753" y="2400300"/>
                </a:lnTo>
                <a:lnTo>
                  <a:pt x="2935909" y="2374900"/>
                </a:lnTo>
                <a:lnTo>
                  <a:pt x="2985859" y="2362200"/>
                </a:lnTo>
                <a:lnTo>
                  <a:pt x="3033623" y="2362200"/>
                </a:lnTo>
                <a:lnTo>
                  <a:pt x="3102025" y="2336800"/>
                </a:lnTo>
                <a:lnTo>
                  <a:pt x="3162808" y="2324100"/>
                </a:lnTo>
                <a:lnTo>
                  <a:pt x="3215144" y="2324100"/>
                </a:lnTo>
                <a:lnTo>
                  <a:pt x="3258159" y="2311400"/>
                </a:lnTo>
                <a:lnTo>
                  <a:pt x="3291014" y="2311400"/>
                </a:lnTo>
                <a:lnTo>
                  <a:pt x="3333331" y="2298700"/>
                </a:lnTo>
                <a:lnTo>
                  <a:pt x="3333331" y="2108200"/>
                </a:lnTo>
                <a:lnTo>
                  <a:pt x="3362756" y="2070100"/>
                </a:lnTo>
                <a:lnTo>
                  <a:pt x="3390239" y="2032000"/>
                </a:lnTo>
                <a:lnTo>
                  <a:pt x="3415830" y="1981200"/>
                </a:lnTo>
                <a:lnTo>
                  <a:pt x="3439553" y="1943100"/>
                </a:lnTo>
                <a:lnTo>
                  <a:pt x="3461448" y="1892300"/>
                </a:lnTo>
                <a:lnTo>
                  <a:pt x="3481578" y="1841500"/>
                </a:lnTo>
                <a:lnTo>
                  <a:pt x="3499980" y="1803400"/>
                </a:lnTo>
                <a:lnTo>
                  <a:pt x="3516680" y="1752600"/>
                </a:lnTo>
                <a:lnTo>
                  <a:pt x="3532721" y="1701800"/>
                </a:lnTo>
                <a:lnTo>
                  <a:pt x="3546487" y="1651000"/>
                </a:lnTo>
                <a:lnTo>
                  <a:pt x="3558019" y="1600200"/>
                </a:lnTo>
                <a:lnTo>
                  <a:pt x="3567366" y="1536700"/>
                </a:lnTo>
                <a:lnTo>
                  <a:pt x="3574554" y="1485900"/>
                </a:lnTo>
                <a:lnTo>
                  <a:pt x="3579647" y="1435100"/>
                </a:lnTo>
                <a:lnTo>
                  <a:pt x="3582670" y="1384300"/>
                </a:lnTo>
                <a:lnTo>
                  <a:pt x="3583673" y="1333500"/>
                </a:lnTo>
                <a:close/>
              </a:path>
            </a:pathLst>
          </a:custGeom>
          <a:solidFill>
            <a:srgbClr val="0095C3">
              <a:alpha val="2941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6704" y="2412873"/>
            <a:ext cx="7336790" cy="233781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4765" marR="5080">
              <a:lnSpc>
                <a:spcPct val="101299"/>
              </a:lnSpc>
              <a:spcBef>
                <a:spcPts val="50"/>
              </a:spcBef>
            </a:pPr>
            <a:r>
              <a:rPr lang="en-US" sz="2000" dirty="0">
                <a:solidFill>
                  <a:srgbClr val="404040"/>
                </a:solidFill>
                <a:latin typeface="Arial Black"/>
                <a:cs typeface="Arial Black"/>
              </a:rPr>
              <a:t>Wearing the right helmet makes a safety difference!</a:t>
            </a:r>
          </a:p>
          <a:p>
            <a:pPr marL="24765" marR="5080">
              <a:lnSpc>
                <a:spcPct val="101299"/>
              </a:lnSpc>
              <a:spcBef>
                <a:spcPts val="50"/>
              </a:spcBef>
            </a:pPr>
            <a:endParaRPr lang="en-US" sz="2000" dirty="0">
              <a:solidFill>
                <a:srgbClr val="404040"/>
              </a:solidFill>
              <a:latin typeface="Arial Black"/>
              <a:cs typeface="Arial Black"/>
            </a:endParaRPr>
          </a:p>
          <a:p>
            <a:pPr marL="24765" marR="5080">
              <a:lnSpc>
                <a:spcPct val="101299"/>
              </a:lnSpc>
              <a:spcBef>
                <a:spcPts val="50"/>
              </a:spcBef>
            </a:pPr>
            <a:r>
              <a:rPr sz="2000" dirty="0">
                <a:solidFill>
                  <a:srgbClr val="404040"/>
                </a:solidFill>
                <a:latin typeface="Arial Black"/>
                <a:cs typeface="Arial Black"/>
              </a:rPr>
              <a:t>66%</a:t>
            </a:r>
            <a:r>
              <a:rPr sz="2000" spc="-20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404040"/>
                </a:solidFill>
                <a:latin typeface="Arial Black"/>
                <a:cs typeface="Arial Black"/>
              </a:rPr>
              <a:t>of</a:t>
            </a:r>
            <a:r>
              <a:rPr sz="2000" spc="130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lang="en-US" sz="2000" spc="130" dirty="0">
                <a:solidFill>
                  <a:srgbClr val="404040"/>
                </a:solidFill>
                <a:latin typeface="Arial Black"/>
                <a:cs typeface="Arial Black"/>
              </a:rPr>
              <a:t>Florida </a:t>
            </a:r>
            <a:r>
              <a:rPr sz="2000" dirty="0">
                <a:solidFill>
                  <a:srgbClr val="404040"/>
                </a:solidFill>
                <a:latin typeface="Arial Black"/>
                <a:cs typeface="Arial Black"/>
              </a:rPr>
              <a:t>riders</a:t>
            </a:r>
            <a:r>
              <a:rPr sz="2000" spc="-10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404040"/>
                </a:solidFill>
                <a:latin typeface="Arial Black"/>
                <a:cs typeface="Arial Black"/>
              </a:rPr>
              <a:t>ages</a:t>
            </a:r>
            <a:r>
              <a:rPr sz="2000" spc="-20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404040"/>
                </a:solidFill>
                <a:latin typeface="Arial Black"/>
                <a:cs typeface="Arial Black"/>
              </a:rPr>
              <a:t>50+</a:t>
            </a:r>
            <a:r>
              <a:rPr sz="2000" spc="10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involved</a:t>
            </a:r>
            <a:r>
              <a:rPr sz="20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2000" spc="-10" dirty="0">
                <a:solidFill>
                  <a:srgbClr val="404040"/>
                </a:solidFill>
                <a:latin typeface="Arial Black"/>
                <a:cs typeface="Arial Black"/>
              </a:rPr>
              <a:t>fatal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motorcycle</a:t>
            </a:r>
            <a:r>
              <a:rPr sz="2000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crashes</a:t>
            </a:r>
            <a:r>
              <a:rPr sz="2000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were</a:t>
            </a:r>
            <a:r>
              <a:rPr sz="20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 Black"/>
                <a:cs typeface="Arial Black"/>
              </a:rPr>
              <a:t>not</a:t>
            </a:r>
            <a:r>
              <a:rPr sz="2000" spc="-80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404040"/>
                </a:solidFill>
                <a:latin typeface="Arial Black"/>
                <a:cs typeface="Arial Black"/>
              </a:rPr>
              <a:t>wearing</a:t>
            </a:r>
            <a:r>
              <a:rPr sz="2000" spc="-70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USDOT-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compliant</a:t>
            </a:r>
            <a:r>
              <a:rPr sz="2000" spc="-11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helmets.*</a:t>
            </a:r>
            <a:endParaRPr lang="en-US" sz="2000" spc="-10" dirty="0">
              <a:solidFill>
                <a:srgbClr val="404040"/>
              </a:solidFill>
              <a:latin typeface="Arial"/>
              <a:cs typeface="Arial"/>
            </a:endParaRPr>
          </a:p>
          <a:p>
            <a:pPr marL="12700" marR="4351020">
              <a:lnSpc>
                <a:spcPct val="100000"/>
              </a:lnSpc>
              <a:spcBef>
                <a:spcPts val="2495"/>
              </a:spcBef>
            </a:pPr>
            <a:r>
              <a:rPr sz="1400" dirty="0">
                <a:solidFill>
                  <a:srgbClr val="492C5C"/>
                </a:solidFill>
                <a:latin typeface="Arial Black"/>
                <a:cs typeface="Arial Black"/>
              </a:rPr>
              <a:t>RIDER</a:t>
            </a:r>
            <a:r>
              <a:rPr sz="1400" spc="-75" dirty="0">
                <a:solidFill>
                  <a:srgbClr val="492C5C"/>
                </a:solidFill>
                <a:latin typeface="Arial Black"/>
                <a:cs typeface="Arial Black"/>
              </a:rPr>
              <a:t> </a:t>
            </a:r>
            <a:r>
              <a:rPr sz="1400" dirty="0">
                <a:solidFill>
                  <a:srgbClr val="492C5C"/>
                </a:solidFill>
                <a:latin typeface="Arial Black"/>
                <a:cs typeface="Arial Black"/>
              </a:rPr>
              <a:t>AGE</a:t>
            </a:r>
            <a:r>
              <a:rPr sz="1400" spc="-70" dirty="0">
                <a:solidFill>
                  <a:srgbClr val="492C5C"/>
                </a:solidFill>
                <a:latin typeface="Arial Black"/>
                <a:cs typeface="Arial Black"/>
              </a:rPr>
              <a:t> </a:t>
            </a:r>
            <a:r>
              <a:rPr sz="1400" dirty="0">
                <a:solidFill>
                  <a:srgbClr val="492C5C"/>
                </a:solidFill>
                <a:latin typeface="Arial Black"/>
                <a:cs typeface="Arial Black"/>
              </a:rPr>
              <a:t>GROUPS</a:t>
            </a:r>
            <a:r>
              <a:rPr sz="1400" spc="-65" dirty="0">
                <a:solidFill>
                  <a:srgbClr val="492C5C"/>
                </a:solidFill>
                <a:latin typeface="Arial Black"/>
                <a:cs typeface="Arial Black"/>
              </a:rPr>
              <a:t> </a:t>
            </a:r>
            <a:r>
              <a:rPr sz="1400" spc="-10" dirty="0">
                <a:solidFill>
                  <a:srgbClr val="492C5C"/>
                </a:solidFill>
                <a:latin typeface="Arial Black"/>
                <a:cs typeface="Arial Black"/>
              </a:rPr>
              <a:t>USING </a:t>
            </a:r>
            <a:r>
              <a:rPr sz="1400" spc="-20" dirty="0">
                <a:solidFill>
                  <a:srgbClr val="492C5C"/>
                </a:solidFill>
                <a:latin typeface="Arial Black"/>
                <a:cs typeface="Arial Black"/>
              </a:rPr>
              <a:t>NON-</a:t>
            </a:r>
            <a:r>
              <a:rPr sz="1400" dirty="0">
                <a:solidFill>
                  <a:srgbClr val="492C5C"/>
                </a:solidFill>
                <a:latin typeface="Arial Black"/>
                <a:cs typeface="Arial Black"/>
              </a:rPr>
              <a:t>COMPLIANT</a:t>
            </a:r>
            <a:r>
              <a:rPr sz="1400" spc="-90" dirty="0">
                <a:solidFill>
                  <a:srgbClr val="492C5C"/>
                </a:solidFill>
                <a:latin typeface="Arial Black"/>
                <a:cs typeface="Arial Black"/>
              </a:rPr>
              <a:t> </a:t>
            </a:r>
            <a:r>
              <a:rPr sz="1400" spc="-10" dirty="0">
                <a:solidFill>
                  <a:srgbClr val="492C5C"/>
                </a:solidFill>
                <a:latin typeface="Arial Black"/>
                <a:cs typeface="Arial Black"/>
              </a:rPr>
              <a:t>HELMETS</a:t>
            </a:r>
            <a:endParaRPr sz="1400" dirty="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3004" y="4762500"/>
            <a:ext cx="1777364" cy="597535"/>
          </a:xfrm>
          <a:prstGeom prst="rect">
            <a:avLst/>
          </a:prstGeom>
          <a:solidFill>
            <a:srgbClr val="E36727"/>
          </a:solidFill>
        </p:spPr>
        <p:txBody>
          <a:bodyPr vert="horz" wrap="square" lIns="0" tIns="19685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1550"/>
              </a:spcBef>
            </a:pPr>
            <a:r>
              <a:rPr sz="1500" dirty="0">
                <a:solidFill>
                  <a:srgbClr val="FFFFFF"/>
                </a:solidFill>
                <a:latin typeface="Arial Black"/>
                <a:cs typeface="Arial Black"/>
              </a:rPr>
              <a:t>Under</a:t>
            </a:r>
            <a:r>
              <a:rPr sz="15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500" dirty="0">
                <a:solidFill>
                  <a:srgbClr val="FFFFFF"/>
                </a:solidFill>
                <a:latin typeface="Arial Black"/>
                <a:cs typeface="Arial Black"/>
              </a:rPr>
              <a:t>Age</a:t>
            </a:r>
            <a:r>
              <a:rPr sz="1500" spc="-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500" spc="-25" dirty="0">
                <a:solidFill>
                  <a:srgbClr val="FFFFFF"/>
                </a:solidFill>
                <a:latin typeface="Arial Black"/>
                <a:cs typeface="Arial Black"/>
              </a:rPr>
              <a:t>30</a:t>
            </a:r>
            <a:endParaRPr sz="150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3004" y="5359908"/>
            <a:ext cx="3100070" cy="593090"/>
          </a:xfrm>
          <a:prstGeom prst="rect">
            <a:avLst/>
          </a:prstGeom>
          <a:solidFill>
            <a:srgbClr val="164E5F"/>
          </a:solidFill>
        </p:spPr>
        <p:txBody>
          <a:bodyPr vert="horz" wrap="square" lIns="0" tIns="17145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1350"/>
              </a:spcBef>
            </a:pPr>
            <a:r>
              <a:rPr sz="1500" dirty="0">
                <a:solidFill>
                  <a:srgbClr val="FFFFFF"/>
                </a:solidFill>
                <a:latin typeface="Arial Black"/>
                <a:cs typeface="Arial Black"/>
              </a:rPr>
              <a:t>Age </a:t>
            </a:r>
            <a:r>
              <a:rPr sz="1500" spc="-10" dirty="0">
                <a:solidFill>
                  <a:srgbClr val="FFFFFF"/>
                </a:solidFill>
                <a:latin typeface="Arial Black"/>
                <a:cs typeface="Arial Black"/>
              </a:rPr>
              <a:t>30-</a:t>
            </a:r>
            <a:r>
              <a:rPr sz="1500" spc="-35" dirty="0">
                <a:solidFill>
                  <a:srgbClr val="FFFFFF"/>
                </a:solidFill>
                <a:latin typeface="Arial Black"/>
                <a:cs typeface="Arial Black"/>
              </a:rPr>
              <a:t>49</a:t>
            </a:r>
            <a:endParaRPr sz="150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3004" y="5952744"/>
            <a:ext cx="3945890" cy="594360"/>
          </a:xfrm>
          <a:prstGeom prst="rect">
            <a:avLst/>
          </a:prstGeom>
          <a:solidFill>
            <a:srgbClr val="D21F2D"/>
          </a:solidFill>
        </p:spPr>
        <p:txBody>
          <a:bodyPr vert="horz" wrap="square" lIns="0" tIns="189230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1490"/>
              </a:spcBef>
            </a:pPr>
            <a:r>
              <a:rPr sz="1500" dirty="0">
                <a:solidFill>
                  <a:srgbClr val="FFFFFF"/>
                </a:solidFill>
                <a:latin typeface="Arial Black"/>
                <a:cs typeface="Arial Black"/>
              </a:rPr>
              <a:t>Age</a:t>
            </a:r>
            <a:r>
              <a:rPr sz="15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500" dirty="0">
                <a:solidFill>
                  <a:srgbClr val="FFFFFF"/>
                </a:solidFill>
                <a:latin typeface="Arial Black"/>
                <a:cs typeface="Arial Black"/>
              </a:rPr>
              <a:t>Age</a:t>
            </a:r>
            <a:r>
              <a:rPr sz="1500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500" spc="-25" dirty="0">
                <a:solidFill>
                  <a:srgbClr val="FFFFFF"/>
                </a:solidFill>
                <a:latin typeface="Arial Black"/>
                <a:cs typeface="Arial Black"/>
              </a:rPr>
              <a:t>50+</a:t>
            </a:r>
            <a:endParaRPr sz="150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82698" y="4800600"/>
            <a:ext cx="109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E36727"/>
                </a:solidFill>
                <a:latin typeface="Arial Black"/>
                <a:cs typeface="Arial Black"/>
              </a:rPr>
              <a:t>35%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81400" y="5369560"/>
            <a:ext cx="109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164E5F"/>
                </a:solidFill>
                <a:latin typeface="Arial Black"/>
                <a:cs typeface="Arial Black"/>
              </a:rPr>
              <a:t>56%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39539" y="6017972"/>
            <a:ext cx="10922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D21F2D"/>
                </a:solidFill>
                <a:latin typeface="Arial Black"/>
                <a:cs typeface="Arial Black"/>
              </a:rPr>
              <a:t>66%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45294" y="2221737"/>
            <a:ext cx="2194305" cy="763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>
                <a:solidFill>
                  <a:srgbClr val="FFFFFF"/>
                </a:solidFill>
                <a:latin typeface="Arial Black"/>
                <a:cs typeface="Arial Black"/>
              </a:rPr>
              <a:t>Scan</a:t>
            </a:r>
            <a:r>
              <a:rPr lang="en-US" sz="1600" spc="-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Arial Black"/>
                <a:cs typeface="Arial Black"/>
              </a:rPr>
              <a:t>QR</a:t>
            </a:r>
            <a:r>
              <a:rPr lang="en-US" sz="1600" spc="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1600" spc="-20" dirty="0">
                <a:solidFill>
                  <a:srgbClr val="FFFFFF"/>
                </a:solidFill>
                <a:latin typeface="Arial Black"/>
                <a:cs typeface="Arial Black"/>
              </a:rPr>
              <a:t>Code </a:t>
            </a:r>
            <a:r>
              <a:rPr lang="en-US" sz="1600" dirty="0">
                <a:solidFill>
                  <a:srgbClr val="FFFFFF"/>
                </a:solidFill>
                <a:latin typeface="Arial Black"/>
                <a:cs typeface="Arial Black"/>
              </a:rPr>
              <a:t>to</a:t>
            </a:r>
            <a:r>
              <a:rPr lang="en-US" sz="1600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lang="en-US" sz="1600" dirty="0">
                <a:solidFill>
                  <a:srgbClr val="FFFFFF"/>
                </a:solidFill>
                <a:latin typeface="Arial Black"/>
                <a:cs typeface="Arial Black"/>
              </a:rPr>
              <a:t>find your perfect </a:t>
            </a:r>
          </a:p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US" sz="1600" dirty="0">
                <a:solidFill>
                  <a:srgbClr val="FFFFFF"/>
                </a:solidFill>
                <a:latin typeface="Arial Black"/>
                <a:cs typeface="Arial Black"/>
              </a:rPr>
              <a:t>(and safe) fit!</a:t>
            </a:r>
            <a:endParaRPr lang="en-US" sz="1600" dirty="0">
              <a:latin typeface="Arial Black"/>
              <a:cs typeface="Arial Black"/>
            </a:endParaRPr>
          </a:p>
        </p:txBody>
      </p:sp>
      <p:pic>
        <p:nvPicPr>
          <p:cNvPr id="21" name="Content Placeholder 14">
            <a:extLst>
              <a:ext uri="{FF2B5EF4-FFF2-40B4-BE49-F238E27FC236}">
                <a16:creationId xmlns:a16="http://schemas.microsoft.com/office/drawing/2014/main" id="{A8A3B975-6D7D-0F19-4358-C76D6BEB655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5216" y="414061"/>
            <a:ext cx="1643371" cy="16433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7BA26143B2274B9ED39C6256FCC0BE" ma:contentTypeVersion="19" ma:contentTypeDescription="Create a new document." ma:contentTypeScope="" ma:versionID="469fb3fcda70e246f85884c080b6fd5a">
  <xsd:schema xmlns:xsd="http://www.w3.org/2001/XMLSchema" xmlns:xs="http://www.w3.org/2001/XMLSchema" xmlns:p="http://schemas.microsoft.com/office/2006/metadata/properties" xmlns:ns2="dbf75ea0-7b9d-4666-9b34-f92ca412f13a" xmlns:ns3="560bac70-e799-47ae-951b-cfab8832d760" targetNamespace="http://schemas.microsoft.com/office/2006/metadata/properties" ma:root="true" ma:fieldsID="9b9965805bce89f22b30b4eedb5efe35" ns2:_="" ns3:_="">
    <xsd:import namespace="dbf75ea0-7b9d-4666-9b34-f92ca412f13a"/>
    <xsd:import namespace="560bac70-e799-47ae-951b-cfab8832d7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f75ea0-7b9d-4666-9b34-f92ca412f1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099e0b-e00c-469a-8e3e-581119cc87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bac70-e799-47ae-951b-cfab8832d76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8296de6-7d6a-4691-b903-cbada75be20a}" ma:internalName="TaxCatchAll" ma:showField="CatchAllData" ma:web="560bac70-e799-47ae-951b-cfab8832d7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bf75ea0-7b9d-4666-9b34-f92ca412f13a">
      <Terms xmlns="http://schemas.microsoft.com/office/infopath/2007/PartnerControls"/>
    </lcf76f155ced4ddcb4097134ff3c332f>
    <TaxCatchAll xmlns="560bac70-e799-47ae-951b-cfab8832d760" xsi:nil="true"/>
  </documentManagement>
</p:properties>
</file>

<file path=customXml/itemProps1.xml><?xml version="1.0" encoding="utf-8"?>
<ds:datastoreItem xmlns:ds="http://schemas.openxmlformats.org/officeDocument/2006/customXml" ds:itemID="{827287B6-9B20-4B94-A400-9093687EF2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f75ea0-7b9d-4666-9b34-f92ca412f13a"/>
    <ds:schemaRef ds:uri="560bac70-e799-47ae-951b-cfab8832d7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792132-DA1B-4E5C-869F-792EE59E14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7E3452-7DF7-4E20-BEEA-27206D136B76}">
  <ds:schemaRefs>
    <ds:schemaRef ds:uri="http://schemas.microsoft.com/office/2006/metadata/properties"/>
    <ds:schemaRef ds:uri="http://schemas.microsoft.com/office/infopath/2007/PartnerControls"/>
    <ds:schemaRef ds:uri="dbf75ea0-7b9d-4666-9b34-f92ca412f13a"/>
    <ds:schemaRef ds:uri="560bac70-e799-47ae-951b-cfab8832d76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67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Office Theme</vt:lpstr>
      <vt:lpstr>DID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Reighn</dc:creator>
  <cp:lastModifiedBy>Young, Brenda</cp:lastModifiedBy>
  <cp:revision>8</cp:revision>
  <dcterms:created xsi:type="dcterms:W3CDTF">2024-04-02T12:51:24Z</dcterms:created>
  <dcterms:modified xsi:type="dcterms:W3CDTF">2024-04-30T18:59:19Z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2024-04-02T00:00:00Z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0x010100967BA26143B2274B9ED39C6256FCC0BE</vt:lpwstr>
  </property>
  <property fmtid="{D5CDD505-2E9C-101B-9397-08002B2CF9AE}" pid="7" name="MediaServiceImageTags">
    <vt:lpwstr/>
  </property>
</Properties>
</file>