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6B16A-116C-490E-8B61-39F42138A266}" v="2" dt="2024-03-26T16:40:03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778" autoAdjust="0"/>
  </p:normalViewPr>
  <p:slideViewPr>
    <p:cSldViewPr snapToGrid="0">
      <p:cViewPr varScale="1">
        <p:scale>
          <a:sx n="60" d="100"/>
          <a:sy n="60" d="100"/>
        </p:scale>
        <p:origin x="13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850CB-2C1D-4BEF-8827-48AD39E30A9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08F7-0474-4AF8-ACFC-237A1620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Nunito"/>
              </a:rPr>
              <a:t>This year, National Work Zone Awareness week is April 15-19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Nunito"/>
              </a:rPr>
              <a:t>National Work Zone Awareness Week demonstrates our dedication to keeping Florida’s workers and motorists safe year-round.</a:t>
            </a:r>
            <a:r>
              <a:rPr lang="en-US" dirty="0">
                <a:solidFill>
                  <a:schemeClr val="bg1"/>
                </a:solidFill>
                <a:latin typeface="Nunito"/>
              </a:rPr>
              <a:t> </a:t>
            </a:r>
            <a:endParaRPr lang="en-US" sz="1200" dirty="0">
              <a:solidFill>
                <a:schemeClr val="bg1"/>
              </a:solidFill>
              <a:latin typeface="Nunito" panose="00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kern="100">
                <a:effectLst/>
                <a:latin typeface="Arial"/>
                <a:ea typeface="Calibri" panose="020F0502020204030204" pitchFamily="34" charset="0"/>
                <a:cs typeface="Arial"/>
              </a:rPr>
              <a:t>So </a:t>
            </a:r>
            <a:r>
              <a:rPr lang="en-US" sz="1800" kern="100" dirty="0">
                <a:effectLst/>
                <a:latin typeface="Arial"/>
                <a:ea typeface="Calibri" panose="020F0502020204030204" pitchFamily="34" charset="0"/>
                <a:cs typeface="Arial"/>
              </a:rPr>
              <a:t>remember, when you see orange, remember these tips to increase work zone safety: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rial"/>
                <a:ea typeface="Calibri" panose="020F0502020204030204" pitchFamily="34" charset="0"/>
                <a:cs typeface="Arial"/>
              </a:rPr>
              <a:t>Slow Down to the posted speed limit.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rial"/>
                <a:ea typeface="Calibri" panose="020F0502020204030204" pitchFamily="34" charset="0"/>
                <a:cs typeface="Arial"/>
              </a:rPr>
              <a:t>Eliminate distractions while driving.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rial"/>
                <a:ea typeface="Calibri" panose="020F0502020204030204" pitchFamily="34" charset="0"/>
                <a:cs typeface="Arial"/>
              </a:rPr>
              <a:t>Be watchful of road workers, their equipment, and vehicles.</a:t>
            </a:r>
            <a:r>
              <a:rPr lang="en-US" sz="1800" kern="100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08F7-0474-4AF8-ACFC-237A16206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1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EE7C-5541-A148-833F-55871FD9B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BA30D-9ED8-B332-8380-342FE1359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84F9A-AC70-EC92-FDB4-0485E271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69322-926D-ECC4-7999-C1A608B4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948AC-F04B-B467-0A2A-2C51E55C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C7B2-1FD1-784D-8763-23323C58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C9807-32FD-5374-B2AA-86A7E0A8C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911E6-E70E-AD48-DDBA-476DDDC9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93CC4-5D4E-006F-9A35-150BA9B2E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79C6A-4847-3911-6524-102FFDBC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63D5B-69FC-0CE3-2018-F94FC4EE8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FE1A3-1A1D-31E2-5A4E-B0191EC15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30D65-97CF-ADE0-AA11-3A2ADB5C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27ECE-884F-ECCF-3599-C8892272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1D10F-3318-43B9-31B9-99968486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79F4-EB4A-D589-F0B9-B5539CC6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1A01-28A7-4AFA-C653-6AD66622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CC761-ABE4-5627-476A-D81FD2639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79E25-0ACC-2542-A6F2-09519D99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D2BAE-F323-BA8F-E476-6019C51D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C58E-A3D2-2E03-5160-84909D372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5AAF1-309D-FE09-583E-E66EE7DE8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4D643-56A7-B165-5EE0-2801B639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B12D6-2FFA-1CAE-D56A-32C61538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6E2E6-32DA-4358-1C6F-476C0EC6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1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9B40-D92A-3EDF-664E-3BCEE112F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B4E26-7D94-6767-4528-E11444F39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8EDC8-98D0-A37A-021E-1D10807E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009CE-F303-B009-DAB0-48ABF6A0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D99D3-CA27-CE4B-EC30-756575E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20A84-5786-BE3C-B0EF-B6B532E6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0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CC0B-C100-4B29-688E-20896A62C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38ADB-58F2-CD1E-C2D1-1198CA848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0CF7C-7740-A074-E17B-D1DA63178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A5448-1987-BDFD-2A22-7066359BD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0AC45-0545-6852-89B3-9BD187F29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C542FB-4755-E327-F233-CED7A998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27988C-81BD-7DF0-580B-9C173E33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BFD51-37B8-0FCE-F7F5-0551C3E3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12B7-C645-B9B1-B0AD-44222267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64156-CA30-F96A-9ED0-1178722B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486C4-6210-F3F6-3CF3-49340E05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43814-F702-672F-A493-D83235F7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0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29EF57-BDAC-3549-1066-B74A9707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12EF37-0BE2-F1DF-0B62-C6FDB9A6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0C371-128E-E69D-9807-DC8D9DE5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823BE-680C-DFE9-8B8C-57B24366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C05BC-E1A5-D039-E3DD-DB1C454F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C8720-DC19-E55B-6766-B423105B4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6D24B-5D54-BDA4-38E8-16B688B6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AAEA3-EA68-F2CB-438E-74B18CB6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C4AF-2968-81EB-6ED9-0D4A0B08B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4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42B8-6893-59F8-A2F6-35A7E279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4BA2CC-7F46-D4EC-8760-E4FA88B3E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79C77-14CF-E6E5-0F41-B154C15F5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E5C18-B07C-3742-B26F-46014E60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2E95D-978B-8D6E-2EFC-80B6D4AC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FF9F2-DA7E-1155-5706-FC81FAAC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07AC6-A005-0299-3E08-0340AA43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0D76C-9DDB-B064-BA25-0880D9760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C4BF4-C274-B6AD-5AA0-B23341D0F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92D9-4301-4251-806B-94510ECA2B7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86FD4-4589-0334-3298-6D052BFD8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F689C-8A73-07D0-0893-BDB27E757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DD30-EA29-427A-BBB6-5E03D2AC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ild wearing a safety vest and a hard hat&#10;&#10;Description automatically generated">
            <a:extLst>
              <a:ext uri="{FF2B5EF4-FFF2-40B4-BE49-F238E27FC236}">
                <a16:creationId xmlns:a16="http://schemas.microsoft.com/office/drawing/2014/main" id="{DF7F91A0-389D-EB99-16F5-9D5F8455E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2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f75ea0-7b9d-4666-9b34-f92ca412f13a">
      <Terms xmlns="http://schemas.microsoft.com/office/infopath/2007/PartnerControls"/>
    </lcf76f155ced4ddcb4097134ff3c332f>
    <TaxCatchAll xmlns="560bac70-e799-47ae-951b-cfab8832d7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BA26143B2274B9ED39C6256FCC0BE" ma:contentTypeVersion="19" ma:contentTypeDescription="Create a new document." ma:contentTypeScope="" ma:versionID="469fb3fcda70e246f85884c080b6fd5a">
  <xsd:schema xmlns:xsd="http://www.w3.org/2001/XMLSchema" xmlns:xs="http://www.w3.org/2001/XMLSchema" xmlns:p="http://schemas.microsoft.com/office/2006/metadata/properties" xmlns:ns2="dbf75ea0-7b9d-4666-9b34-f92ca412f13a" xmlns:ns3="560bac70-e799-47ae-951b-cfab8832d760" targetNamespace="http://schemas.microsoft.com/office/2006/metadata/properties" ma:root="true" ma:fieldsID="9b9965805bce89f22b30b4eedb5efe35" ns2:_="" ns3:_="">
    <xsd:import namespace="dbf75ea0-7b9d-4666-9b34-f92ca412f13a"/>
    <xsd:import namespace="560bac70-e799-47ae-951b-cfab8832d7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75ea0-7b9d-4666-9b34-f92ca412f1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099e0b-e00c-469a-8e3e-581119cc87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bac70-e799-47ae-951b-cfab8832d76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8296de6-7d6a-4691-b903-cbada75be20a}" ma:internalName="TaxCatchAll" ma:showField="CatchAllData" ma:web="560bac70-e799-47ae-951b-cfab8832d7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AADFFE-137B-439E-AA33-FB3C9E10E37F}">
  <ds:schemaRefs>
    <ds:schemaRef ds:uri="560bac70-e799-47ae-951b-cfab8832d760"/>
    <ds:schemaRef ds:uri="dbf75ea0-7b9d-4666-9b34-f92ca412f13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7B6E03-CB56-401F-855C-D3FBC44177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7733E-D650-49C7-AC6E-39B9FA200C39}">
  <ds:schemaRefs>
    <ds:schemaRef ds:uri="560bac70-e799-47ae-951b-cfab8832d760"/>
    <ds:schemaRef ds:uri="dbf75ea0-7b9d-4666-9b34-f92ca412f1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Belinger, Taylor</dc:creator>
  <cp:lastModifiedBy>Belinger, Taylor</cp:lastModifiedBy>
  <cp:revision>17</cp:revision>
  <dcterms:created xsi:type="dcterms:W3CDTF">2024-03-21T19:10:16Z</dcterms:created>
  <dcterms:modified xsi:type="dcterms:W3CDTF">2024-03-26T17:15:54Z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0x010100967BA26143B2274B9ED39C6256FCC0BE</vt:lpwstr>
  </property>
  <property fmtid="{D5CDD505-2E9C-101B-9397-08002B2CF9AE}" pid="3" name="MediaServiceImageTags">
    <vt:lpwstr/>
  </property>
</Properties>
</file>