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145705593"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6B021D-48A2-4CC7-8712-D8C4EB2F6460}" v="7" dt="2024-07-10T17:29:26.5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938" autoAdjust="0"/>
  </p:normalViewPr>
  <p:slideViewPr>
    <p:cSldViewPr snapToGrid="0">
      <p:cViewPr varScale="1">
        <p:scale>
          <a:sx n="50" d="100"/>
          <a:sy n="50" d="100"/>
        </p:scale>
        <p:origin x="128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DD413-29D7-4A30-A570-98870378CEC8}" type="datetimeFigureOut">
              <a:rPr lang="en-US" smtClean="0"/>
              <a:t>7/10/2024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0BAB4B-D890-48B0-9D88-2BF0154075A9}" type="slidenum">
              <a:rPr lang="en-US" smtClean="0"/>
              <a:t>‹#›</a:t>
            </a:fld>
            <a:endParaRPr lang="en-US"/>
          </a:p>
        </p:txBody>
      </p:sp>
    </p:spTree>
    <p:extLst>
      <p:ext uri="{BB962C8B-B14F-4D97-AF65-F5344CB8AC3E}">
        <p14:creationId xmlns:p14="http://schemas.microsoft.com/office/powerpoint/2010/main" val="1795723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Operation Southern Slow Down brings partners together to work towards our collective vision of getting everyone home safely. This multi-state effort aims to enforce speed limits and educate the public on the dangers of speeding. The campaign focuses on interstates and state highways across the Southeast, including Florida, Alabama, Georgia, South Carolina, and Tennessee.</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campaign was born in 2017 when the five states comprising the National Highway Traffic Safety Administration (NHTSA) Region 4 decided to unite for a common cause—reducing speed-related crashes and ultimately saving lives</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07000"/>
              </a:lnSpc>
              <a:spcBef>
                <a:spcPts val="0"/>
              </a:spcBef>
              <a:spcAft>
                <a:spcPts val="800"/>
              </a:spcAft>
              <a:buFont typeface="Symbol" panose="05050102010706020507" pitchFamily="18" charset="2"/>
              <a:buChar char=""/>
            </a:pPr>
            <a:r>
              <a:rPr lang="en-US" sz="1800" kern="100">
                <a:effectLst/>
                <a:latin typeface="Aptos" panose="020B0004020202020204" pitchFamily="34" charset="0"/>
                <a:ea typeface="Aptos" panose="020B0004020202020204" pitchFamily="34" charset="0"/>
                <a:cs typeface="Times New Roman" panose="02020603050405020304" pitchFamily="18" charset="0"/>
              </a:rPr>
              <a:t>The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campaign occurs annually in the third week of July, targeting zero traffic fatalities and serious injuries.</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are proud to partner with the Florida Department of Highway Safety and Motor Vehicles, the Florida Highway Patrol along with state and local law enforcement, and our counterparts in neighboring states. Together, we are working to create a unified front against speeding.</a:t>
            </a:r>
          </a:p>
          <a:p>
            <a:endParaRPr lang="en-US" dirty="0"/>
          </a:p>
          <a:p>
            <a:r>
              <a:rPr lang="en-US" dirty="0"/>
              <a:t>Here is a statewide video created in partnership between FDOT, FLHSMV, and FHP!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5C4A65-579C-4BEB-BB3C-41F8372090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6700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CB2E4-C47F-7348-93E3-E95A228FB3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2D982A-2C9F-2C46-8358-0C60AC6EBC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47170E-B341-9541-B82C-7F8B78549832}"/>
              </a:ext>
            </a:extLst>
          </p:cNvPr>
          <p:cNvSpPr>
            <a:spLocks noGrp="1"/>
          </p:cNvSpPr>
          <p:nvPr>
            <p:ph type="dt" sz="half" idx="10"/>
          </p:nvPr>
        </p:nvSpPr>
        <p:spPr/>
        <p:txBody>
          <a:bodyPr/>
          <a:lstStyle/>
          <a:p>
            <a:fld id="{6D70C3EF-6CA0-1B46-BDC2-B07AE0D10D63}" type="datetimeFigureOut">
              <a:rPr lang="en-US" smtClean="0"/>
              <a:t>7/10/2024</a:t>
            </a:fld>
            <a:endParaRPr lang="en-US"/>
          </a:p>
        </p:txBody>
      </p:sp>
      <p:sp>
        <p:nvSpPr>
          <p:cNvPr id="5" name="Footer Placeholder 4">
            <a:extLst>
              <a:ext uri="{FF2B5EF4-FFF2-40B4-BE49-F238E27FC236}">
                <a16:creationId xmlns:a16="http://schemas.microsoft.com/office/drawing/2014/main" id="{98D0075B-DA49-B644-9D90-9C8BEE21C9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12E437-96DD-294E-A71E-E89194DBCE04}"/>
              </a:ext>
            </a:extLst>
          </p:cNvPr>
          <p:cNvSpPr>
            <a:spLocks noGrp="1"/>
          </p:cNvSpPr>
          <p:nvPr>
            <p:ph type="sldNum" sz="quarter" idx="12"/>
          </p:nvPr>
        </p:nvSpPr>
        <p:spPr/>
        <p:txBody>
          <a:bodyPr/>
          <a:lstStyle/>
          <a:p>
            <a:fld id="{F63F47B3-8D52-814E-8FEA-99BCBFFCBD49}" type="slidenum">
              <a:rPr lang="en-US" smtClean="0"/>
              <a:t>‹#›</a:t>
            </a:fld>
            <a:endParaRPr lang="en-US"/>
          </a:p>
        </p:txBody>
      </p:sp>
    </p:spTree>
    <p:extLst>
      <p:ext uri="{BB962C8B-B14F-4D97-AF65-F5344CB8AC3E}">
        <p14:creationId xmlns:p14="http://schemas.microsoft.com/office/powerpoint/2010/main" val="3186141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0D63C-1503-ED4D-B722-5C77998DDF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661AA5-9D2D-EE47-A523-0754DB5890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38508A-20E9-F546-A7C0-805404504ECB}"/>
              </a:ext>
            </a:extLst>
          </p:cNvPr>
          <p:cNvSpPr>
            <a:spLocks noGrp="1"/>
          </p:cNvSpPr>
          <p:nvPr>
            <p:ph type="dt" sz="half" idx="10"/>
          </p:nvPr>
        </p:nvSpPr>
        <p:spPr/>
        <p:txBody>
          <a:bodyPr/>
          <a:lstStyle/>
          <a:p>
            <a:fld id="{6D70C3EF-6CA0-1B46-BDC2-B07AE0D10D63}" type="datetimeFigureOut">
              <a:rPr lang="en-US" smtClean="0"/>
              <a:t>7/10/2024</a:t>
            </a:fld>
            <a:endParaRPr lang="en-US"/>
          </a:p>
        </p:txBody>
      </p:sp>
      <p:sp>
        <p:nvSpPr>
          <p:cNvPr id="5" name="Footer Placeholder 4">
            <a:extLst>
              <a:ext uri="{FF2B5EF4-FFF2-40B4-BE49-F238E27FC236}">
                <a16:creationId xmlns:a16="http://schemas.microsoft.com/office/drawing/2014/main" id="{BF1EBEF5-ED8D-774F-BF30-8CA53737B0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1CEBCB-B395-CF4C-99AB-768BF5D70CAB}"/>
              </a:ext>
            </a:extLst>
          </p:cNvPr>
          <p:cNvSpPr>
            <a:spLocks noGrp="1"/>
          </p:cNvSpPr>
          <p:nvPr>
            <p:ph type="sldNum" sz="quarter" idx="12"/>
          </p:nvPr>
        </p:nvSpPr>
        <p:spPr/>
        <p:txBody>
          <a:bodyPr/>
          <a:lstStyle/>
          <a:p>
            <a:fld id="{F63F47B3-8D52-814E-8FEA-99BCBFFCBD49}" type="slidenum">
              <a:rPr lang="en-US" smtClean="0"/>
              <a:t>‹#›</a:t>
            </a:fld>
            <a:endParaRPr lang="en-US"/>
          </a:p>
        </p:txBody>
      </p:sp>
    </p:spTree>
    <p:extLst>
      <p:ext uri="{BB962C8B-B14F-4D97-AF65-F5344CB8AC3E}">
        <p14:creationId xmlns:p14="http://schemas.microsoft.com/office/powerpoint/2010/main" val="3752331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CE54DB-AEF1-F943-A998-A06E9229D3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1EDBA1-3E88-BD46-A726-658CD777B0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BDC2F0-BA23-C94C-A133-29D870BA94A5}"/>
              </a:ext>
            </a:extLst>
          </p:cNvPr>
          <p:cNvSpPr>
            <a:spLocks noGrp="1"/>
          </p:cNvSpPr>
          <p:nvPr>
            <p:ph type="dt" sz="half" idx="10"/>
          </p:nvPr>
        </p:nvSpPr>
        <p:spPr/>
        <p:txBody>
          <a:bodyPr/>
          <a:lstStyle/>
          <a:p>
            <a:fld id="{6D70C3EF-6CA0-1B46-BDC2-B07AE0D10D63}" type="datetimeFigureOut">
              <a:rPr lang="en-US" smtClean="0"/>
              <a:t>7/10/2024</a:t>
            </a:fld>
            <a:endParaRPr lang="en-US"/>
          </a:p>
        </p:txBody>
      </p:sp>
      <p:sp>
        <p:nvSpPr>
          <p:cNvPr id="5" name="Footer Placeholder 4">
            <a:extLst>
              <a:ext uri="{FF2B5EF4-FFF2-40B4-BE49-F238E27FC236}">
                <a16:creationId xmlns:a16="http://schemas.microsoft.com/office/drawing/2014/main" id="{283E02D1-BEB2-E24A-B2E9-6FB3CA7449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79BBC0-7943-BF4A-8FBB-587E8CDEB5A0}"/>
              </a:ext>
            </a:extLst>
          </p:cNvPr>
          <p:cNvSpPr>
            <a:spLocks noGrp="1"/>
          </p:cNvSpPr>
          <p:nvPr>
            <p:ph type="sldNum" sz="quarter" idx="12"/>
          </p:nvPr>
        </p:nvSpPr>
        <p:spPr/>
        <p:txBody>
          <a:bodyPr/>
          <a:lstStyle/>
          <a:p>
            <a:fld id="{F63F47B3-8D52-814E-8FEA-99BCBFFCBD49}" type="slidenum">
              <a:rPr lang="en-US" smtClean="0"/>
              <a:t>‹#›</a:t>
            </a:fld>
            <a:endParaRPr lang="en-US"/>
          </a:p>
        </p:txBody>
      </p:sp>
    </p:spTree>
    <p:extLst>
      <p:ext uri="{BB962C8B-B14F-4D97-AF65-F5344CB8AC3E}">
        <p14:creationId xmlns:p14="http://schemas.microsoft.com/office/powerpoint/2010/main" val="45047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ody Slide">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5CF559E-0959-4552-BC32-4FC730FE3072}"/>
              </a:ext>
            </a:extLst>
          </p:cNvPr>
          <p:cNvSpPr>
            <a:spLocks noGrp="1"/>
          </p:cNvSpPr>
          <p:nvPr>
            <p:ph idx="13"/>
          </p:nvPr>
        </p:nvSpPr>
        <p:spPr>
          <a:xfrm>
            <a:off x="838200" y="1606550"/>
            <a:ext cx="10515600" cy="41243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9E6E3354-B646-4562-8A0B-46A31844BB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0" y="1030750"/>
            <a:ext cx="12192001" cy="125983"/>
          </a:xfrm>
          <a:prstGeom prst="rect">
            <a:avLst/>
          </a:prstGeom>
        </p:spPr>
      </p:pic>
      <p:sp>
        <p:nvSpPr>
          <p:cNvPr id="10" name="Title 12">
            <a:extLst>
              <a:ext uri="{FF2B5EF4-FFF2-40B4-BE49-F238E27FC236}">
                <a16:creationId xmlns:a16="http://schemas.microsoft.com/office/drawing/2014/main" id="{1E1B5F76-4252-4CCC-83C8-C2B6BCFC3698}"/>
              </a:ext>
            </a:extLst>
          </p:cNvPr>
          <p:cNvSpPr>
            <a:spLocks noGrp="1"/>
          </p:cNvSpPr>
          <p:nvPr>
            <p:ph type="title"/>
          </p:nvPr>
        </p:nvSpPr>
        <p:spPr>
          <a:xfrm>
            <a:off x="762000" y="365126"/>
            <a:ext cx="10591800" cy="536798"/>
          </a:xfrm>
          <a:prstGeom prst="rect">
            <a:avLst/>
          </a:prstGeom>
        </p:spPr>
        <p:txBody>
          <a:bodyPr/>
          <a:lstStyle>
            <a:lvl1pPr>
              <a:defRPr sz="3600" b="1">
                <a:latin typeface="Arial" panose="020B0604020202020204" pitchFamily="34" charset="0"/>
                <a:cs typeface="Arial" panose="020B0604020202020204" pitchFamily="34" charset="0"/>
              </a:defRPr>
            </a:lvl1pPr>
          </a:lstStyle>
          <a:p>
            <a:r>
              <a:rPr lang="en-US"/>
              <a:t>Click to edit Master title style</a:t>
            </a:r>
          </a:p>
        </p:txBody>
      </p:sp>
      <p:pic>
        <p:nvPicPr>
          <p:cNvPr id="13" name="Picture 12">
            <a:extLst>
              <a:ext uri="{FF2B5EF4-FFF2-40B4-BE49-F238E27FC236}">
                <a16:creationId xmlns:a16="http://schemas.microsoft.com/office/drawing/2014/main" id="{72199784-DBE6-4E30-B781-D1E28AF354E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9890"/>
          <a:stretch/>
        </p:blipFill>
        <p:spPr>
          <a:xfrm flipV="1">
            <a:off x="-1" y="6222630"/>
            <a:ext cx="12192001" cy="635368"/>
          </a:xfrm>
          <a:prstGeom prst="rect">
            <a:avLst/>
          </a:prstGeom>
        </p:spPr>
      </p:pic>
      <p:pic>
        <p:nvPicPr>
          <p:cNvPr id="14" name="Graphic 13">
            <a:extLst>
              <a:ext uri="{FF2B5EF4-FFF2-40B4-BE49-F238E27FC236}">
                <a16:creationId xmlns:a16="http://schemas.microsoft.com/office/drawing/2014/main" id="{51E26AD1-D14D-47E1-92C5-CC477512700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000" y="6309267"/>
            <a:ext cx="1012951" cy="446234"/>
          </a:xfrm>
          <a:prstGeom prst="rect">
            <a:avLst/>
          </a:prstGeom>
        </p:spPr>
      </p:pic>
      <p:pic>
        <p:nvPicPr>
          <p:cNvPr id="15" name="Graphic 14">
            <a:extLst>
              <a:ext uri="{FF2B5EF4-FFF2-40B4-BE49-F238E27FC236}">
                <a16:creationId xmlns:a16="http://schemas.microsoft.com/office/drawing/2014/main" id="{412954BA-DBAD-49B0-AE66-1A2752DC180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356113" y="6319900"/>
            <a:ext cx="1110642" cy="412931"/>
          </a:xfrm>
          <a:prstGeom prst="rect">
            <a:avLst/>
          </a:prstGeom>
        </p:spPr>
      </p:pic>
    </p:spTree>
    <p:extLst>
      <p:ext uri="{BB962C8B-B14F-4D97-AF65-F5344CB8AC3E}">
        <p14:creationId xmlns:p14="http://schemas.microsoft.com/office/powerpoint/2010/main" val="4260455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0F566-DE82-1D43-99BB-83CC55DEA8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F76703-5846-7741-9857-7C48B8B0D9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7B9B77-30C1-A94B-916E-F54DAE8F6A78}"/>
              </a:ext>
            </a:extLst>
          </p:cNvPr>
          <p:cNvSpPr>
            <a:spLocks noGrp="1"/>
          </p:cNvSpPr>
          <p:nvPr>
            <p:ph type="dt" sz="half" idx="10"/>
          </p:nvPr>
        </p:nvSpPr>
        <p:spPr/>
        <p:txBody>
          <a:bodyPr/>
          <a:lstStyle/>
          <a:p>
            <a:fld id="{6D70C3EF-6CA0-1B46-BDC2-B07AE0D10D63}" type="datetimeFigureOut">
              <a:rPr lang="en-US" smtClean="0"/>
              <a:t>7/10/2024</a:t>
            </a:fld>
            <a:endParaRPr lang="en-US"/>
          </a:p>
        </p:txBody>
      </p:sp>
      <p:sp>
        <p:nvSpPr>
          <p:cNvPr id="5" name="Footer Placeholder 4">
            <a:extLst>
              <a:ext uri="{FF2B5EF4-FFF2-40B4-BE49-F238E27FC236}">
                <a16:creationId xmlns:a16="http://schemas.microsoft.com/office/drawing/2014/main" id="{C8351520-54AD-5D4D-97CA-4B432D4559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CF123-8EE0-674C-ACD2-AE60EFA3502D}"/>
              </a:ext>
            </a:extLst>
          </p:cNvPr>
          <p:cNvSpPr>
            <a:spLocks noGrp="1"/>
          </p:cNvSpPr>
          <p:nvPr>
            <p:ph type="sldNum" sz="quarter" idx="12"/>
          </p:nvPr>
        </p:nvSpPr>
        <p:spPr/>
        <p:txBody>
          <a:bodyPr/>
          <a:lstStyle/>
          <a:p>
            <a:fld id="{F63F47B3-8D52-814E-8FEA-99BCBFFCBD49}" type="slidenum">
              <a:rPr lang="en-US" smtClean="0"/>
              <a:t>‹#›</a:t>
            </a:fld>
            <a:endParaRPr lang="en-US"/>
          </a:p>
        </p:txBody>
      </p:sp>
    </p:spTree>
    <p:extLst>
      <p:ext uri="{BB962C8B-B14F-4D97-AF65-F5344CB8AC3E}">
        <p14:creationId xmlns:p14="http://schemas.microsoft.com/office/powerpoint/2010/main" val="1568921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A9DE9-8864-C244-B0CB-1D477BEA3E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86B719-1D6F-E34C-99A6-584B894293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C91222-DE86-4442-A973-F3DAA1AE2B47}"/>
              </a:ext>
            </a:extLst>
          </p:cNvPr>
          <p:cNvSpPr>
            <a:spLocks noGrp="1"/>
          </p:cNvSpPr>
          <p:nvPr>
            <p:ph type="dt" sz="half" idx="10"/>
          </p:nvPr>
        </p:nvSpPr>
        <p:spPr/>
        <p:txBody>
          <a:bodyPr/>
          <a:lstStyle/>
          <a:p>
            <a:fld id="{6D70C3EF-6CA0-1B46-BDC2-B07AE0D10D63}" type="datetimeFigureOut">
              <a:rPr lang="en-US" smtClean="0"/>
              <a:t>7/10/2024</a:t>
            </a:fld>
            <a:endParaRPr lang="en-US"/>
          </a:p>
        </p:txBody>
      </p:sp>
      <p:sp>
        <p:nvSpPr>
          <p:cNvPr id="5" name="Footer Placeholder 4">
            <a:extLst>
              <a:ext uri="{FF2B5EF4-FFF2-40B4-BE49-F238E27FC236}">
                <a16:creationId xmlns:a16="http://schemas.microsoft.com/office/drawing/2014/main" id="{24C11574-33BE-A148-B030-41D8D1DFAB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19E634-7247-7B43-925D-CF563730B416}"/>
              </a:ext>
            </a:extLst>
          </p:cNvPr>
          <p:cNvSpPr>
            <a:spLocks noGrp="1"/>
          </p:cNvSpPr>
          <p:nvPr>
            <p:ph type="sldNum" sz="quarter" idx="12"/>
          </p:nvPr>
        </p:nvSpPr>
        <p:spPr/>
        <p:txBody>
          <a:bodyPr/>
          <a:lstStyle/>
          <a:p>
            <a:fld id="{F63F47B3-8D52-814E-8FEA-99BCBFFCBD49}" type="slidenum">
              <a:rPr lang="en-US" smtClean="0"/>
              <a:t>‹#›</a:t>
            </a:fld>
            <a:endParaRPr lang="en-US"/>
          </a:p>
        </p:txBody>
      </p:sp>
    </p:spTree>
    <p:extLst>
      <p:ext uri="{BB962C8B-B14F-4D97-AF65-F5344CB8AC3E}">
        <p14:creationId xmlns:p14="http://schemas.microsoft.com/office/powerpoint/2010/main" val="2748054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035A2-151B-7442-83E4-FB495723FB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4827E1-C472-9940-8B11-F853785C45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C8697D-A9A6-6C49-B980-507546A977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D1580F-00A7-E340-914F-318D180E4D14}"/>
              </a:ext>
            </a:extLst>
          </p:cNvPr>
          <p:cNvSpPr>
            <a:spLocks noGrp="1"/>
          </p:cNvSpPr>
          <p:nvPr>
            <p:ph type="dt" sz="half" idx="10"/>
          </p:nvPr>
        </p:nvSpPr>
        <p:spPr/>
        <p:txBody>
          <a:bodyPr/>
          <a:lstStyle/>
          <a:p>
            <a:fld id="{6D70C3EF-6CA0-1B46-BDC2-B07AE0D10D63}" type="datetimeFigureOut">
              <a:rPr lang="en-US" smtClean="0"/>
              <a:t>7/10/2024</a:t>
            </a:fld>
            <a:endParaRPr lang="en-US"/>
          </a:p>
        </p:txBody>
      </p:sp>
      <p:sp>
        <p:nvSpPr>
          <p:cNvPr id="6" name="Footer Placeholder 5">
            <a:extLst>
              <a:ext uri="{FF2B5EF4-FFF2-40B4-BE49-F238E27FC236}">
                <a16:creationId xmlns:a16="http://schemas.microsoft.com/office/drawing/2014/main" id="{72815337-0DBB-8C44-B009-DB7C60DCB0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46C534-B855-414D-9390-FA514453A9C8}"/>
              </a:ext>
            </a:extLst>
          </p:cNvPr>
          <p:cNvSpPr>
            <a:spLocks noGrp="1"/>
          </p:cNvSpPr>
          <p:nvPr>
            <p:ph type="sldNum" sz="quarter" idx="12"/>
          </p:nvPr>
        </p:nvSpPr>
        <p:spPr/>
        <p:txBody>
          <a:bodyPr/>
          <a:lstStyle/>
          <a:p>
            <a:fld id="{F63F47B3-8D52-814E-8FEA-99BCBFFCBD49}" type="slidenum">
              <a:rPr lang="en-US" smtClean="0"/>
              <a:t>‹#›</a:t>
            </a:fld>
            <a:endParaRPr lang="en-US"/>
          </a:p>
        </p:txBody>
      </p:sp>
    </p:spTree>
    <p:extLst>
      <p:ext uri="{BB962C8B-B14F-4D97-AF65-F5344CB8AC3E}">
        <p14:creationId xmlns:p14="http://schemas.microsoft.com/office/powerpoint/2010/main" val="1699401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645B6-F3FF-5C4D-94C2-C3B898741A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C798BC-111A-8645-9409-BDD29CBA8D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24FF24-18F0-724C-9A29-32548BEEB6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38F355-1F4A-A24E-8FAC-70237440DC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5D3BD5-34DC-6046-A282-05E30BE2DC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FFBD2C-F7E6-CE44-B740-C14D99316320}"/>
              </a:ext>
            </a:extLst>
          </p:cNvPr>
          <p:cNvSpPr>
            <a:spLocks noGrp="1"/>
          </p:cNvSpPr>
          <p:nvPr>
            <p:ph type="dt" sz="half" idx="10"/>
          </p:nvPr>
        </p:nvSpPr>
        <p:spPr/>
        <p:txBody>
          <a:bodyPr/>
          <a:lstStyle/>
          <a:p>
            <a:fld id="{6D70C3EF-6CA0-1B46-BDC2-B07AE0D10D63}" type="datetimeFigureOut">
              <a:rPr lang="en-US" smtClean="0"/>
              <a:t>7/10/2024</a:t>
            </a:fld>
            <a:endParaRPr lang="en-US"/>
          </a:p>
        </p:txBody>
      </p:sp>
      <p:sp>
        <p:nvSpPr>
          <p:cNvPr id="8" name="Footer Placeholder 7">
            <a:extLst>
              <a:ext uri="{FF2B5EF4-FFF2-40B4-BE49-F238E27FC236}">
                <a16:creationId xmlns:a16="http://schemas.microsoft.com/office/drawing/2014/main" id="{3FCEECEF-C2C5-CC44-9869-5A93F2C7AE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B572D5-0A43-034A-B1C2-FA925D8C3089}"/>
              </a:ext>
            </a:extLst>
          </p:cNvPr>
          <p:cNvSpPr>
            <a:spLocks noGrp="1"/>
          </p:cNvSpPr>
          <p:nvPr>
            <p:ph type="sldNum" sz="quarter" idx="12"/>
          </p:nvPr>
        </p:nvSpPr>
        <p:spPr/>
        <p:txBody>
          <a:bodyPr/>
          <a:lstStyle/>
          <a:p>
            <a:fld id="{F63F47B3-8D52-814E-8FEA-99BCBFFCBD49}" type="slidenum">
              <a:rPr lang="en-US" smtClean="0"/>
              <a:t>‹#›</a:t>
            </a:fld>
            <a:endParaRPr lang="en-US"/>
          </a:p>
        </p:txBody>
      </p:sp>
    </p:spTree>
    <p:extLst>
      <p:ext uri="{BB962C8B-B14F-4D97-AF65-F5344CB8AC3E}">
        <p14:creationId xmlns:p14="http://schemas.microsoft.com/office/powerpoint/2010/main" val="3233544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FC626-18C2-9E48-85C9-AF922DE6B1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2127D5-09D8-5045-B80E-EDBBA980F19E}"/>
              </a:ext>
            </a:extLst>
          </p:cNvPr>
          <p:cNvSpPr>
            <a:spLocks noGrp="1"/>
          </p:cNvSpPr>
          <p:nvPr>
            <p:ph type="dt" sz="half" idx="10"/>
          </p:nvPr>
        </p:nvSpPr>
        <p:spPr/>
        <p:txBody>
          <a:bodyPr/>
          <a:lstStyle/>
          <a:p>
            <a:fld id="{6D70C3EF-6CA0-1B46-BDC2-B07AE0D10D63}" type="datetimeFigureOut">
              <a:rPr lang="en-US" smtClean="0"/>
              <a:t>7/10/2024</a:t>
            </a:fld>
            <a:endParaRPr lang="en-US"/>
          </a:p>
        </p:txBody>
      </p:sp>
      <p:sp>
        <p:nvSpPr>
          <p:cNvPr id="4" name="Footer Placeholder 3">
            <a:extLst>
              <a:ext uri="{FF2B5EF4-FFF2-40B4-BE49-F238E27FC236}">
                <a16:creationId xmlns:a16="http://schemas.microsoft.com/office/drawing/2014/main" id="{1D85361B-1178-A64D-95C6-3632A18771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7DD211-8949-CD46-863D-7777CCC59C35}"/>
              </a:ext>
            </a:extLst>
          </p:cNvPr>
          <p:cNvSpPr>
            <a:spLocks noGrp="1"/>
          </p:cNvSpPr>
          <p:nvPr>
            <p:ph type="sldNum" sz="quarter" idx="12"/>
          </p:nvPr>
        </p:nvSpPr>
        <p:spPr/>
        <p:txBody>
          <a:bodyPr/>
          <a:lstStyle/>
          <a:p>
            <a:fld id="{F63F47B3-8D52-814E-8FEA-99BCBFFCBD49}" type="slidenum">
              <a:rPr lang="en-US" smtClean="0"/>
              <a:t>‹#›</a:t>
            </a:fld>
            <a:endParaRPr lang="en-US"/>
          </a:p>
        </p:txBody>
      </p:sp>
    </p:spTree>
    <p:extLst>
      <p:ext uri="{BB962C8B-B14F-4D97-AF65-F5344CB8AC3E}">
        <p14:creationId xmlns:p14="http://schemas.microsoft.com/office/powerpoint/2010/main" val="178646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DC4ADB-3F10-7546-A8A7-3A57253A2873}"/>
              </a:ext>
            </a:extLst>
          </p:cNvPr>
          <p:cNvSpPr>
            <a:spLocks noGrp="1"/>
          </p:cNvSpPr>
          <p:nvPr>
            <p:ph type="dt" sz="half" idx="10"/>
          </p:nvPr>
        </p:nvSpPr>
        <p:spPr/>
        <p:txBody>
          <a:bodyPr/>
          <a:lstStyle/>
          <a:p>
            <a:fld id="{6D70C3EF-6CA0-1B46-BDC2-B07AE0D10D63}" type="datetimeFigureOut">
              <a:rPr lang="en-US" smtClean="0"/>
              <a:t>7/10/2024</a:t>
            </a:fld>
            <a:endParaRPr lang="en-US"/>
          </a:p>
        </p:txBody>
      </p:sp>
      <p:sp>
        <p:nvSpPr>
          <p:cNvPr id="3" name="Footer Placeholder 2">
            <a:extLst>
              <a:ext uri="{FF2B5EF4-FFF2-40B4-BE49-F238E27FC236}">
                <a16:creationId xmlns:a16="http://schemas.microsoft.com/office/drawing/2014/main" id="{499F82DF-AE37-C142-8CE3-26EB6408EC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21773D-E191-304E-A860-94ADA4DC17A5}"/>
              </a:ext>
            </a:extLst>
          </p:cNvPr>
          <p:cNvSpPr>
            <a:spLocks noGrp="1"/>
          </p:cNvSpPr>
          <p:nvPr>
            <p:ph type="sldNum" sz="quarter" idx="12"/>
          </p:nvPr>
        </p:nvSpPr>
        <p:spPr/>
        <p:txBody>
          <a:bodyPr/>
          <a:lstStyle/>
          <a:p>
            <a:fld id="{F63F47B3-8D52-814E-8FEA-99BCBFFCBD49}" type="slidenum">
              <a:rPr lang="en-US" smtClean="0"/>
              <a:t>‹#›</a:t>
            </a:fld>
            <a:endParaRPr lang="en-US"/>
          </a:p>
        </p:txBody>
      </p:sp>
    </p:spTree>
    <p:extLst>
      <p:ext uri="{BB962C8B-B14F-4D97-AF65-F5344CB8AC3E}">
        <p14:creationId xmlns:p14="http://schemas.microsoft.com/office/powerpoint/2010/main" val="142526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B85C7-4915-F146-B61F-D7960C044C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5B8C26-A67B-FF41-9218-EC22EC0A91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C340C8-7E73-A842-A61E-2C54285908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D38888-C379-B944-AD6C-EC1F7CCC56B0}"/>
              </a:ext>
            </a:extLst>
          </p:cNvPr>
          <p:cNvSpPr>
            <a:spLocks noGrp="1"/>
          </p:cNvSpPr>
          <p:nvPr>
            <p:ph type="dt" sz="half" idx="10"/>
          </p:nvPr>
        </p:nvSpPr>
        <p:spPr/>
        <p:txBody>
          <a:bodyPr/>
          <a:lstStyle/>
          <a:p>
            <a:fld id="{6D70C3EF-6CA0-1B46-BDC2-B07AE0D10D63}" type="datetimeFigureOut">
              <a:rPr lang="en-US" smtClean="0"/>
              <a:t>7/10/2024</a:t>
            </a:fld>
            <a:endParaRPr lang="en-US"/>
          </a:p>
        </p:txBody>
      </p:sp>
      <p:sp>
        <p:nvSpPr>
          <p:cNvPr id="6" name="Footer Placeholder 5">
            <a:extLst>
              <a:ext uri="{FF2B5EF4-FFF2-40B4-BE49-F238E27FC236}">
                <a16:creationId xmlns:a16="http://schemas.microsoft.com/office/drawing/2014/main" id="{7D892729-580C-084C-BF52-BAC4BF3E53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664223-15C5-6D42-AB04-4E51484210B2}"/>
              </a:ext>
            </a:extLst>
          </p:cNvPr>
          <p:cNvSpPr>
            <a:spLocks noGrp="1"/>
          </p:cNvSpPr>
          <p:nvPr>
            <p:ph type="sldNum" sz="quarter" idx="12"/>
          </p:nvPr>
        </p:nvSpPr>
        <p:spPr/>
        <p:txBody>
          <a:bodyPr/>
          <a:lstStyle/>
          <a:p>
            <a:fld id="{F63F47B3-8D52-814E-8FEA-99BCBFFCBD49}" type="slidenum">
              <a:rPr lang="en-US" smtClean="0"/>
              <a:t>‹#›</a:t>
            </a:fld>
            <a:endParaRPr lang="en-US"/>
          </a:p>
        </p:txBody>
      </p:sp>
    </p:spTree>
    <p:extLst>
      <p:ext uri="{BB962C8B-B14F-4D97-AF65-F5344CB8AC3E}">
        <p14:creationId xmlns:p14="http://schemas.microsoft.com/office/powerpoint/2010/main" val="1270099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EB259-7D34-EC4B-B6F4-46D8F542B1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1A7D7C-05B1-1B4F-91CB-F83D42CF2E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071760-4C10-8640-A41A-6C693479D4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F0A796-9A0C-844D-81E1-6188EF077AD6}"/>
              </a:ext>
            </a:extLst>
          </p:cNvPr>
          <p:cNvSpPr>
            <a:spLocks noGrp="1"/>
          </p:cNvSpPr>
          <p:nvPr>
            <p:ph type="dt" sz="half" idx="10"/>
          </p:nvPr>
        </p:nvSpPr>
        <p:spPr/>
        <p:txBody>
          <a:bodyPr/>
          <a:lstStyle/>
          <a:p>
            <a:fld id="{6D70C3EF-6CA0-1B46-BDC2-B07AE0D10D63}" type="datetimeFigureOut">
              <a:rPr lang="en-US" smtClean="0"/>
              <a:t>7/10/2024</a:t>
            </a:fld>
            <a:endParaRPr lang="en-US"/>
          </a:p>
        </p:txBody>
      </p:sp>
      <p:sp>
        <p:nvSpPr>
          <p:cNvPr id="6" name="Footer Placeholder 5">
            <a:extLst>
              <a:ext uri="{FF2B5EF4-FFF2-40B4-BE49-F238E27FC236}">
                <a16:creationId xmlns:a16="http://schemas.microsoft.com/office/drawing/2014/main" id="{CCEE9236-E74E-6A4D-87B3-FECDF8B57D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9700AE-5D42-C34B-80CA-02BB96B683DC}"/>
              </a:ext>
            </a:extLst>
          </p:cNvPr>
          <p:cNvSpPr>
            <a:spLocks noGrp="1"/>
          </p:cNvSpPr>
          <p:nvPr>
            <p:ph type="sldNum" sz="quarter" idx="12"/>
          </p:nvPr>
        </p:nvSpPr>
        <p:spPr/>
        <p:txBody>
          <a:bodyPr/>
          <a:lstStyle/>
          <a:p>
            <a:fld id="{F63F47B3-8D52-814E-8FEA-99BCBFFCBD49}" type="slidenum">
              <a:rPr lang="en-US" smtClean="0"/>
              <a:t>‹#›</a:t>
            </a:fld>
            <a:endParaRPr lang="en-US"/>
          </a:p>
        </p:txBody>
      </p:sp>
    </p:spTree>
    <p:extLst>
      <p:ext uri="{BB962C8B-B14F-4D97-AF65-F5344CB8AC3E}">
        <p14:creationId xmlns:p14="http://schemas.microsoft.com/office/powerpoint/2010/main" val="4186609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4A3EF2-66B3-E74E-A682-A82AD031B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F26E4A-EE37-864A-A646-5D9C3CE707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9ECF73-279B-A44C-A7E5-ECE54354FD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0C3EF-6CA0-1B46-BDC2-B07AE0D10D63}" type="datetimeFigureOut">
              <a:rPr lang="en-US" smtClean="0"/>
              <a:t>7/10/2024</a:t>
            </a:fld>
            <a:endParaRPr lang="en-US"/>
          </a:p>
        </p:txBody>
      </p:sp>
      <p:sp>
        <p:nvSpPr>
          <p:cNvPr id="5" name="Footer Placeholder 4">
            <a:extLst>
              <a:ext uri="{FF2B5EF4-FFF2-40B4-BE49-F238E27FC236}">
                <a16:creationId xmlns:a16="http://schemas.microsoft.com/office/drawing/2014/main" id="{6AFEDF7F-98C7-AF41-9D3F-2C42440214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5D17A5-7DD9-F24C-AEDE-9DB948E773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3F47B3-8D52-814E-8FEA-99BCBFFCBD49}" type="slidenum">
              <a:rPr lang="en-US" smtClean="0"/>
              <a:t>‹#›</a:t>
            </a:fld>
            <a:endParaRPr lang="en-US"/>
          </a:p>
        </p:txBody>
      </p:sp>
    </p:spTree>
    <p:extLst>
      <p:ext uri="{BB962C8B-B14F-4D97-AF65-F5344CB8AC3E}">
        <p14:creationId xmlns:p14="http://schemas.microsoft.com/office/powerpoint/2010/main" val="2428101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s://fdotwww.blob.core.windows.net/sitefinity/docs/default-source/targetzerodocs/time-management-(speeding)/speeding_aggressive_distracted_samsung_vizio_youtube_30.mp4?sfvrsn=fbd5220b_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6688F2-C2AD-6A5C-287B-28B7F10CAD76}"/>
              </a:ext>
            </a:extLst>
          </p:cNvPr>
          <p:cNvSpPr/>
          <p:nvPr/>
        </p:nvSpPr>
        <p:spPr>
          <a:xfrm>
            <a:off x="-1" y="-39756"/>
            <a:ext cx="12192001" cy="6897756"/>
          </a:xfrm>
          <a:prstGeom prst="rect">
            <a:avLst/>
          </a:prstGeom>
          <a:solidFill>
            <a:srgbClr val="492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4E5A6E5-7BFF-0EB3-B6D0-11B8D355352E}"/>
              </a:ext>
            </a:extLst>
          </p:cNvPr>
          <p:cNvPicPr>
            <a:picLocks noChangeAspect="1"/>
          </p:cNvPicPr>
          <p:nvPr/>
        </p:nvPicPr>
        <p:blipFill rotWithShape="1">
          <a:blip r:embed="rId3"/>
          <a:srcRect b="25353"/>
          <a:stretch/>
        </p:blipFill>
        <p:spPr>
          <a:xfrm>
            <a:off x="0" y="1145952"/>
            <a:ext cx="12192000" cy="5700810"/>
          </a:xfrm>
          <a:prstGeom prst="rect">
            <a:avLst/>
          </a:prstGeom>
        </p:spPr>
      </p:pic>
      <p:sp>
        <p:nvSpPr>
          <p:cNvPr id="9" name="TextBox 8">
            <a:extLst>
              <a:ext uri="{FF2B5EF4-FFF2-40B4-BE49-F238E27FC236}">
                <a16:creationId xmlns:a16="http://schemas.microsoft.com/office/drawing/2014/main" id="{686EB51C-A793-B208-F147-4B01E2A2D904}"/>
              </a:ext>
            </a:extLst>
          </p:cNvPr>
          <p:cNvSpPr txBox="1"/>
          <p:nvPr/>
        </p:nvSpPr>
        <p:spPr>
          <a:xfrm>
            <a:off x="1578985" y="168730"/>
            <a:ext cx="9034028" cy="523220"/>
          </a:xfrm>
          <a:prstGeom prst="rect">
            <a:avLst/>
          </a:prstGeom>
          <a:noFill/>
        </p:spPr>
        <p:txBody>
          <a:bodyPr wrap="square">
            <a:spAutoFit/>
          </a:bodyPr>
          <a:lstStyle/>
          <a:p>
            <a:pPr algn="ctr"/>
            <a:r>
              <a:rPr lang="en-US" sz="2800">
                <a:solidFill>
                  <a:schemeClr val="bg1"/>
                </a:solidFill>
                <a:hlinkClick r:id="rId4">
                  <a:extLst>
                    <a:ext uri="{A12FA001-AC4F-418D-AE19-62706E023703}">
                      <ahyp:hlinkClr xmlns:ahyp="http://schemas.microsoft.com/office/drawing/2018/hyperlinkcolor" val="tx"/>
                    </a:ext>
                  </a:extLst>
                </a:hlinkClick>
              </a:rPr>
              <a:t>Partnership Video </a:t>
            </a:r>
            <a:r>
              <a:rPr lang="en-US" sz="2800" dirty="0">
                <a:solidFill>
                  <a:schemeClr val="bg1"/>
                </a:solidFill>
                <a:hlinkClick r:id="rId4">
                  <a:extLst>
                    <a:ext uri="{A12FA001-AC4F-418D-AE19-62706E023703}">
                      <ahyp:hlinkClr xmlns:ahyp="http://schemas.microsoft.com/office/drawing/2018/hyperlinkcolor" val="tx"/>
                    </a:ext>
                  </a:extLst>
                </a:hlinkClick>
              </a:rPr>
              <a:t>- Speeding and Aggressive Driving</a:t>
            </a:r>
            <a:endParaRPr lang="en-US" sz="2800" dirty="0">
              <a:solidFill>
                <a:schemeClr val="bg1"/>
              </a:solidFill>
            </a:endParaRPr>
          </a:p>
        </p:txBody>
      </p:sp>
      <p:pic>
        <p:nvPicPr>
          <p:cNvPr id="12" name="Picture 11">
            <a:extLst>
              <a:ext uri="{FF2B5EF4-FFF2-40B4-BE49-F238E27FC236}">
                <a16:creationId xmlns:a16="http://schemas.microsoft.com/office/drawing/2014/main" id="{9606FAB3-9CDD-04D6-2DBF-8050C50F03F9}"/>
              </a:ext>
            </a:extLst>
          </p:cNvPr>
          <p:cNvPicPr>
            <a:picLocks noChangeAspect="1"/>
          </p:cNvPicPr>
          <p:nvPr/>
        </p:nvPicPr>
        <p:blipFill>
          <a:blip r:embed="rId5"/>
          <a:stretch>
            <a:fillRect/>
          </a:stretch>
        </p:blipFill>
        <p:spPr>
          <a:xfrm>
            <a:off x="3390806" y="912468"/>
            <a:ext cx="5410388" cy="2717820"/>
          </a:xfrm>
          <a:prstGeom prst="rect">
            <a:avLst/>
          </a:prstGeom>
        </p:spPr>
      </p:pic>
    </p:spTree>
    <p:extLst>
      <p:ext uri="{BB962C8B-B14F-4D97-AF65-F5344CB8AC3E}">
        <p14:creationId xmlns:p14="http://schemas.microsoft.com/office/powerpoint/2010/main" val="401228705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TotalTime>
  <Words>191</Words>
  <Application>Microsoft Office PowerPoint</Application>
  <PresentationFormat>Widescreen</PresentationFormat>
  <Paragraphs>8</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Calibri</vt:lpstr>
      <vt:lpstr>Calibri Light</vt:lpstr>
      <vt:lpstr>Symbol</vt:lpstr>
      <vt:lpstr>1_Office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Young, Brenda</dc:creator>
  <cp:lastModifiedBy>Young, Brenda</cp:lastModifiedBy>
  <cp:revision>2</cp:revision>
  <dcterms:created xsi:type="dcterms:W3CDTF">2024-07-10T16:54:41Z</dcterms:created>
  <dcterms:modified xsi:type="dcterms:W3CDTF">2024-07-10T17:53:51Z</dcterms:modified>
</cp:coreProperties>
</file>