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145705346" r:id="rId2"/>
    <p:sldId id="214570534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1A45"/>
    <a:srgbClr val="22261B"/>
    <a:srgbClr val="D1E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611E91-E92E-49A2-B87D-D35A954D6276}" v="2" dt="2024-08-13T20:42:58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975" autoAdjust="0"/>
  </p:normalViewPr>
  <p:slideViewPr>
    <p:cSldViewPr snapToGrid="0">
      <p:cViewPr varScale="1">
        <p:scale>
          <a:sx n="56" d="100"/>
          <a:sy n="56" d="100"/>
        </p:scale>
        <p:origin x="3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Brenda" userId="1a1c24df-d533-4a19-be13-591e090c4da1" providerId="ADAL" clId="{8D611E91-E92E-49A2-B87D-D35A954D6276}"/>
    <pc:docChg chg="custSel addSld delSld modSld">
      <pc:chgData name="Young, Brenda" userId="1a1c24df-d533-4a19-be13-591e090c4da1" providerId="ADAL" clId="{8D611E91-E92E-49A2-B87D-D35A954D6276}" dt="2024-08-13T20:43:04.185" v="14" actId="14100"/>
      <pc:docMkLst>
        <pc:docMk/>
      </pc:docMkLst>
      <pc:sldChg chg="addSp delSp modSp mod">
        <pc:chgData name="Young, Brenda" userId="1a1c24df-d533-4a19-be13-591e090c4da1" providerId="ADAL" clId="{8D611E91-E92E-49A2-B87D-D35A954D6276}" dt="2024-08-13T20:42:05.866" v="9" actId="14100"/>
        <pc:sldMkLst>
          <pc:docMk/>
          <pc:sldMk cId="1342199717" sldId="2145705346"/>
        </pc:sldMkLst>
        <pc:picChg chg="del">
          <ac:chgData name="Young, Brenda" userId="1a1c24df-d533-4a19-be13-591e090c4da1" providerId="ADAL" clId="{8D611E91-E92E-49A2-B87D-D35A954D6276}" dt="2024-08-13T20:41:19.291" v="0" actId="478"/>
          <ac:picMkLst>
            <pc:docMk/>
            <pc:sldMk cId="1342199717" sldId="2145705346"/>
            <ac:picMk id="3" creationId="{A63E5DB8-255F-5272-29D3-F970EED7C97C}"/>
          </ac:picMkLst>
        </pc:picChg>
        <pc:picChg chg="add mod modCrop">
          <ac:chgData name="Young, Brenda" userId="1a1c24df-d533-4a19-be13-591e090c4da1" providerId="ADAL" clId="{8D611E91-E92E-49A2-B87D-D35A954D6276}" dt="2024-08-13T20:42:05.866" v="9" actId="14100"/>
          <ac:picMkLst>
            <pc:docMk/>
            <pc:sldMk cId="1342199717" sldId="2145705346"/>
            <ac:picMk id="4" creationId="{27003F72-6628-8B37-7EDA-BB2B829F4A9B}"/>
          </ac:picMkLst>
        </pc:picChg>
        <pc:picChg chg="del">
          <ac:chgData name="Young, Brenda" userId="1a1c24df-d533-4a19-be13-591e090c4da1" providerId="ADAL" clId="{8D611E91-E92E-49A2-B87D-D35A954D6276}" dt="2024-08-13T20:41:23.418" v="2" actId="478"/>
          <ac:picMkLst>
            <pc:docMk/>
            <pc:sldMk cId="1342199717" sldId="2145705346"/>
            <ac:picMk id="5" creationId="{D908D6E5-3004-7553-DB21-D67CCE26CC8C}"/>
          </ac:picMkLst>
        </pc:picChg>
        <pc:cxnChg chg="del">
          <ac:chgData name="Young, Brenda" userId="1a1c24df-d533-4a19-be13-591e090c4da1" providerId="ADAL" clId="{8D611E91-E92E-49A2-B87D-D35A954D6276}" dt="2024-08-13T20:41:25.160" v="3" actId="478"/>
          <ac:cxnSpMkLst>
            <pc:docMk/>
            <pc:sldMk cId="1342199717" sldId="2145705346"/>
            <ac:cxnSpMk id="7" creationId="{D85C131E-A57D-9337-D8EA-687439E73600}"/>
          </ac:cxnSpMkLst>
        </pc:cxnChg>
      </pc:sldChg>
      <pc:sldChg chg="del">
        <pc:chgData name="Young, Brenda" userId="1a1c24df-d533-4a19-be13-591e090c4da1" providerId="ADAL" clId="{8D611E91-E92E-49A2-B87D-D35A954D6276}" dt="2024-08-13T20:41:21.768" v="1" actId="47"/>
        <pc:sldMkLst>
          <pc:docMk/>
          <pc:sldMk cId="1329635255" sldId="2145705347"/>
        </pc:sldMkLst>
      </pc:sldChg>
      <pc:sldChg chg="addSp modSp new mod">
        <pc:chgData name="Young, Brenda" userId="1a1c24df-d533-4a19-be13-591e090c4da1" providerId="ADAL" clId="{8D611E91-E92E-49A2-B87D-D35A954D6276}" dt="2024-08-13T20:43:04.185" v="14" actId="14100"/>
        <pc:sldMkLst>
          <pc:docMk/>
          <pc:sldMk cId="2982372018" sldId="2145705347"/>
        </pc:sldMkLst>
        <pc:picChg chg="add mod">
          <ac:chgData name="Young, Brenda" userId="1a1c24df-d533-4a19-be13-591e090c4da1" providerId="ADAL" clId="{8D611E91-E92E-49A2-B87D-D35A954D6276}" dt="2024-08-13T20:43:04.185" v="14" actId="14100"/>
          <ac:picMkLst>
            <pc:docMk/>
            <pc:sldMk cId="2982372018" sldId="2145705347"/>
            <ac:picMk id="3" creationId="{EBB42DB3-B770-BE5E-8DF9-D81CBB88ED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A3F1C-C059-4851-B45D-DD180B937B2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BFBA1-BB3C-4502-B0AD-E0E48612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2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BFBA1-BB3C-4502-B0AD-E0E4861215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B7FC-CEEA-7C86-E4E6-92B18A391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D35E8-8637-86E7-670C-2DD27F11D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1604C-7CB0-003F-FA53-D5AA2C1E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314F-B4BB-4C2B-991A-B97F4EDFBA5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5C086-58CB-48A6-B09F-FBEED076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D2C3E-3F21-5573-7844-0CD21816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369B-CDCC-42B9-8A19-7BF01F5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2F9-EFC9-8976-8594-276C4235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C5954-CCF4-220C-04A7-734E02FD4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2BBAA-ECE7-94EB-DA14-CACF8858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314F-B4BB-4C2B-991A-B97F4EDFBA5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773ED-7B65-EA15-67BD-891DD372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3DD14-12F3-C3BB-4A39-765074E8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369B-CDCC-42B9-8A19-7BF01F5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6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B39701-81DA-F7AB-8A3A-854CD825E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DA61E-5C65-4F6E-F617-3145B469C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63681-A5B0-29C3-0118-793779EC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314F-B4BB-4C2B-991A-B97F4EDFBA5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8B891-FA4C-A0BF-D088-AA80456D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62DE3-23AE-118C-7AC4-2A6265A3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369B-CDCC-42B9-8A19-7BF01F5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2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5B64-20DE-F7E6-966E-722A6276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4E7D-5D45-7A40-368C-4CBC054EA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403C1-CBA0-944B-964E-377298B3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314F-B4BB-4C2B-991A-B97F4EDFBA5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F999E-6B86-6760-588C-0B48E44B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7A305-7956-BC74-54CD-10A769D0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369B-CDCC-42B9-8A19-7BF01F5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7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A181-7BAC-44C0-85FF-24911411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6A3BD-ECD1-839E-DD1E-2CBAD70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E111B-8EFB-1317-5054-CB4554E7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314F-B4BB-4C2B-991A-B97F4EDFBA5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4B327-B2D9-695D-A6EE-59A1FA39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A5B29-D8D3-490C-7135-69EF3D84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369B-CDCC-42B9-8A19-7BF01F5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4F71-5403-FFDA-EE11-31A2EB33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EB40B-2D33-8B81-5541-AEB2BDE27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0CA2-F79C-D818-0025-399053235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13A3-1ABE-F92A-78FC-A059C8CD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314F-B4BB-4C2B-991A-B97F4EDFBA5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D7876-2B51-A5CF-AD10-57883297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650E7-E819-C730-7964-386C0095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369B-CDCC-42B9-8A19-7BF01F5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5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1580-63E6-4FC6-C841-591D8946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9F4E3-DC63-887F-9C3D-CB7EDD7F3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A7ACB-57BB-64CB-A2F8-1EFD6C336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EF7A6-2D92-C45A-63DB-1F86E66AE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2A2FB-4C3F-0A0E-6BFC-F57DE73A0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50BBD-DD22-9B69-D0F0-17A322FA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314F-B4BB-4C2B-991A-B97F4EDFBA5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90F45-1F46-B6B9-F197-70259747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BCC1D-637E-B8AA-A697-0A842633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369B-CDCC-42B9-8A19-7BF01F5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1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70AB-F18F-3302-26B9-214C9FAE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A503B-28BC-AC43-906F-7D25407C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314F-B4BB-4C2B-991A-B97F4EDFBA5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F3B93-741C-311B-0165-0D394638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50C31-570D-9A41-12D9-6A3D6946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369B-CDCC-42B9-8A19-7BF01F5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1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358BA-E685-042A-1834-350470AF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314F-B4BB-4C2B-991A-B97F4EDFBA5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5D4CD-E613-E9EC-9090-BF5D3F3B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3EE1-5B66-0825-2939-50E4264D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369B-CDCC-42B9-8A19-7BF01F5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5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D032-E61D-A311-6A24-C9D6CAD5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9A79-96E4-D627-B238-82490684F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69B71-8F45-90E5-0521-20A2EB60F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763A4-C060-6CE0-A0E1-5EFACB82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314F-B4BB-4C2B-991A-B97F4EDFBA5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6D7D3-8B3F-E9C5-97A5-396CAAF9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2943-8EA8-4F2C-D009-7A68B527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369B-CDCC-42B9-8A19-7BF01F5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6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49ED-CA8C-2B4A-AC83-E9D52764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38026-C1D8-4462-9142-84F6BB0BF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04703-2AF4-A7D0-4C80-C8E90DDB1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DD0C3-C70F-0139-13E2-693AB696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314F-B4BB-4C2B-991A-B97F4EDFBA5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BBBA5-5DAE-EE57-88B8-DF2C2DA7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19C4C-5BA6-E6AE-6BB2-BB49859D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369B-CDCC-42B9-8A19-7BF01F5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663DB-7F1F-D1E5-DB3D-331FADF4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9BCDF-ACED-5480-46A1-037BD79F2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92C2-17B9-9E1B-CF65-D54FA0B1D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9C314F-B4BB-4C2B-991A-B97F4EDFBA5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38D1E-BF4C-B46A-31FA-A43F25C22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18385-80E2-98C8-A199-29C021D48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A369B-CDCC-42B9-8A19-7BF01F5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2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ars on a road&#10;&#10;Description automatically generated">
            <a:extLst>
              <a:ext uri="{FF2B5EF4-FFF2-40B4-BE49-F238E27FC236}">
                <a16:creationId xmlns:a16="http://schemas.microsoft.com/office/drawing/2014/main" id="{27003F72-6628-8B37-7EDA-BB2B829F4A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"/>
          <a:stretch/>
        </p:blipFill>
        <p:spPr>
          <a:xfrm>
            <a:off x="1524" y="0"/>
            <a:ext cx="12190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9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inting at a sign&#10;&#10;Description automatically generated">
            <a:extLst>
              <a:ext uri="{FF2B5EF4-FFF2-40B4-BE49-F238E27FC236}">
                <a16:creationId xmlns:a16="http://schemas.microsoft.com/office/drawing/2014/main" id="{EBB42DB3-B770-BE5E-8DF9-D81CBB88E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72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Larry Hagen</dc:creator>
  <cp:lastModifiedBy>Young, Brenda</cp:lastModifiedBy>
  <cp:revision>4</cp:revision>
  <dcterms:created xsi:type="dcterms:W3CDTF">2024-08-06T22:32:32Z</dcterms:created>
  <dcterms:modified xsi:type="dcterms:W3CDTF">2024-08-13T20:43:06Z</dcterms:modified>
</cp:coreProperties>
</file>