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6626"/>
    <a:srgbClr val="004BEC"/>
    <a:srgbClr val="FF00FF"/>
    <a:srgbClr val="1A485D"/>
    <a:srgbClr val="ED8137"/>
    <a:srgbClr val="A6A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B7239A-78E8-4FD3-B0AF-5B8A5924B6BE}" v="79" dt="2024-08-28T15:42:41.5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776" autoAdjust="0"/>
  </p:normalViewPr>
  <p:slideViewPr>
    <p:cSldViewPr snapToGrid="0">
      <p:cViewPr>
        <p:scale>
          <a:sx n="50" d="100"/>
          <a:sy n="50" d="100"/>
        </p:scale>
        <p:origin x="1284"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ung, Brenda" userId="1a1c24df-d533-4a19-be13-591e090c4da1" providerId="ADAL" clId="{10B7239A-78E8-4FD3-B0AF-5B8A5924B6BE}"/>
    <pc:docChg chg="undo custSel modSld modNotesMaster">
      <pc:chgData name="Young, Brenda" userId="1a1c24df-d533-4a19-be13-591e090c4da1" providerId="ADAL" clId="{10B7239A-78E8-4FD3-B0AF-5B8A5924B6BE}" dt="2024-08-28T15:53:52.276" v="845" actId="478"/>
      <pc:docMkLst>
        <pc:docMk/>
      </pc:docMkLst>
      <pc:sldChg chg="addSp delSp modSp mod setBg modNotesTx">
        <pc:chgData name="Young, Brenda" userId="1a1c24df-d533-4a19-be13-591e090c4da1" providerId="ADAL" clId="{10B7239A-78E8-4FD3-B0AF-5B8A5924B6BE}" dt="2024-08-28T15:53:52.276" v="845" actId="478"/>
        <pc:sldMkLst>
          <pc:docMk/>
          <pc:sldMk cId="593558407" sldId="256"/>
        </pc:sldMkLst>
        <pc:spChg chg="add del">
          <ac:chgData name="Young, Brenda" userId="1a1c24df-d533-4a19-be13-591e090c4da1" providerId="ADAL" clId="{10B7239A-78E8-4FD3-B0AF-5B8A5924B6BE}" dt="2024-08-28T14:21:45.360" v="276" actId="11529"/>
          <ac:spMkLst>
            <pc:docMk/>
            <pc:sldMk cId="593558407" sldId="256"/>
            <ac:spMk id="2" creationId="{98869782-1E2A-96E0-AC55-6D97C1A1EDC8}"/>
          </ac:spMkLst>
        </pc:spChg>
        <pc:spChg chg="add del mod">
          <ac:chgData name="Young, Brenda" userId="1a1c24df-d533-4a19-be13-591e090c4da1" providerId="ADAL" clId="{10B7239A-78E8-4FD3-B0AF-5B8A5924B6BE}" dt="2024-08-28T14:22:03.541" v="279" actId="478"/>
          <ac:spMkLst>
            <pc:docMk/>
            <pc:sldMk cId="593558407" sldId="256"/>
            <ac:spMk id="3" creationId="{CDC54C04-F902-FE66-9F1E-06044F9264CB}"/>
          </ac:spMkLst>
        </pc:spChg>
        <pc:spChg chg="mod">
          <ac:chgData name="Young, Brenda" userId="1a1c24df-d533-4a19-be13-591e090c4da1" providerId="ADAL" clId="{10B7239A-78E8-4FD3-B0AF-5B8A5924B6BE}" dt="2024-08-28T15:12:25.612" v="752" actId="1076"/>
          <ac:spMkLst>
            <pc:docMk/>
            <pc:sldMk cId="593558407" sldId="256"/>
            <ac:spMk id="4" creationId="{36641942-0845-BF7C-73C0-E2795CE8C125}"/>
          </ac:spMkLst>
        </pc:spChg>
        <pc:spChg chg="mod">
          <ac:chgData name="Young, Brenda" userId="1a1c24df-d533-4a19-be13-591e090c4da1" providerId="ADAL" clId="{10B7239A-78E8-4FD3-B0AF-5B8A5924B6BE}" dt="2024-08-28T15:12:28.809" v="753" actId="1076"/>
          <ac:spMkLst>
            <pc:docMk/>
            <pc:sldMk cId="593558407" sldId="256"/>
            <ac:spMk id="5" creationId="{2EAA82E1-1617-333F-4ACE-BAA746E17DA0}"/>
          </ac:spMkLst>
        </pc:spChg>
        <pc:spChg chg="add mod ord">
          <ac:chgData name="Young, Brenda" userId="1a1c24df-d533-4a19-be13-591e090c4da1" providerId="ADAL" clId="{10B7239A-78E8-4FD3-B0AF-5B8A5924B6BE}" dt="2024-08-28T15:14:40.517" v="823" actId="14100"/>
          <ac:spMkLst>
            <pc:docMk/>
            <pc:sldMk cId="593558407" sldId="256"/>
            <ac:spMk id="8" creationId="{70A68624-298E-7F0C-6C35-A7BACDD2A36D}"/>
          </ac:spMkLst>
        </pc:spChg>
        <pc:spChg chg="add mod ord">
          <ac:chgData name="Young, Brenda" userId="1a1c24df-d533-4a19-be13-591e090c4da1" providerId="ADAL" clId="{10B7239A-78E8-4FD3-B0AF-5B8A5924B6BE}" dt="2024-08-28T15:17:33.866" v="835" actId="14100"/>
          <ac:spMkLst>
            <pc:docMk/>
            <pc:sldMk cId="593558407" sldId="256"/>
            <ac:spMk id="9" creationId="{20DD5BC6-AF1E-471F-983D-EDCC7DA7940B}"/>
          </ac:spMkLst>
        </pc:spChg>
        <pc:spChg chg="del mod">
          <ac:chgData name="Young, Brenda" userId="1a1c24df-d533-4a19-be13-591e090c4da1" providerId="ADAL" clId="{10B7239A-78E8-4FD3-B0AF-5B8A5924B6BE}" dt="2024-08-28T14:14:10.964" v="21" actId="478"/>
          <ac:spMkLst>
            <pc:docMk/>
            <pc:sldMk cId="593558407" sldId="256"/>
            <ac:spMk id="10" creationId="{A8FC2CB7-5C92-1C9D-1385-1261358676AA}"/>
          </ac:spMkLst>
        </pc:spChg>
        <pc:spChg chg="mod">
          <ac:chgData name="Young, Brenda" userId="1a1c24df-d533-4a19-be13-591e090c4da1" providerId="ADAL" clId="{10B7239A-78E8-4FD3-B0AF-5B8A5924B6BE}" dt="2024-08-28T15:14:34.078" v="822" actId="14100"/>
          <ac:spMkLst>
            <pc:docMk/>
            <pc:sldMk cId="593558407" sldId="256"/>
            <ac:spMk id="11" creationId="{CCDA5744-5F8E-4744-6FDB-71298574140B}"/>
          </ac:spMkLst>
        </pc:spChg>
        <pc:spChg chg="mod">
          <ac:chgData name="Young, Brenda" userId="1a1c24df-d533-4a19-be13-591e090c4da1" providerId="ADAL" clId="{10B7239A-78E8-4FD3-B0AF-5B8A5924B6BE}" dt="2024-08-28T14:20:45.288" v="269" actId="14100"/>
          <ac:spMkLst>
            <pc:docMk/>
            <pc:sldMk cId="593558407" sldId="256"/>
            <ac:spMk id="12" creationId="{784D23DF-C6F0-B7AF-82B2-E38EFABA9C4B}"/>
          </ac:spMkLst>
        </pc:spChg>
        <pc:spChg chg="add mod ord">
          <ac:chgData name="Young, Brenda" userId="1a1c24df-d533-4a19-be13-591e090c4da1" providerId="ADAL" clId="{10B7239A-78E8-4FD3-B0AF-5B8A5924B6BE}" dt="2024-08-28T15:17:51.122" v="837" actId="14100"/>
          <ac:spMkLst>
            <pc:docMk/>
            <pc:sldMk cId="593558407" sldId="256"/>
            <ac:spMk id="13" creationId="{3CE12DCC-086F-0336-9FE2-25E1AAA17213}"/>
          </ac:spMkLst>
        </pc:spChg>
        <pc:spChg chg="del">
          <ac:chgData name="Young, Brenda" userId="1a1c24df-d533-4a19-be13-591e090c4da1" providerId="ADAL" clId="{10B7239A-78E8-4FD3-B0AF-5B8A5924B6BE}" dt="2024-08-28T14:13:06.648" v="12" actId="478"/>
          <ac:spMkLst>
            <pc:docMk/>
            <pc:sldMk cId="593558407" sldId="256"/>
            <ac:spMk id="14" creationId="{C33BC3BA-3F97-B401-44D5-59DF00EB8EB6}"/>
          </ac:spMkLst>
        </pc:spChg>
        <pc:spChg chg="add mod ord">
          <ac:chgData name="Young, Brenda" userId="1a1c24df-d533-4a19-be13-591e090c4da1" providerId="ADAL" clId="{10B7239A-78E8-4FD3-B0AF-5B8A5924B6BE}" dt="2024-08-28T15:12:46.874" v="786" actId="207"/>
          <ac:spMkLst>
            <pc:docMk/>
            <pc:sldMk cId="593558407" sldId="256"/>
            <ac:spMk id="16" creationId="{E4CFE50A-12BC-BCAB-A6E9-842CDCAFC687}"/>
          </ac:spMkLst>
        </pc:spChg>
        <pc:spChg chg="add del mod">
          <ac:chgData name="Young, Brenda" userId="1a1c24df-d533-4a19-be13-591e090c4da1" providerId="ADAL" clId="{10B7239A-78E8-4FD3-B0AF-5B8A5924B6BE}" dt="2024-08-28T15:13:12.282" v="818" actId="1035"/>
          <ac:spMkLst>
            <pc:docMk/>
            <pc:sldMk cId="593558407" sldId="256"/>
            <ac:spMk id="17" creationId="{77FC3575-8CD3-E400-F9AF-DCEA25DCDCC8}"/>
          </ac:spMkLst>
        </pc:spChg>
        <pc:spChg chg="add del mod">
          <ac:chgData name="Young, Brenda" userId="1a1c24df-d533-4a19-be13-591e090c4da1" providerId="ADAL" clId="{10B7239A-78E8-4FD3-B0AF-5B8A5924B6BE}" dt="2024-08-28T15:53:52.276" v="845" actId="478"/>
          <ac:spMkLst>
            <pc:docMk/>
            <pc:sldMk cId="593558407" sldId="256"/>
            <ac:spMk id="18" creationId="{D5E5653D-69CE-41EB-F8E0-40D417BDB483}"/>
          </ac:spMkLst>
        </pc:spChg>
        <pc:picChg chg="mod">
          <ac:chgData name="Young, Brenda" userId="1a1c24df-d533-4a19-be13-591e090c4da1" providerId="ADAL" clId="{10B7239A-78E8-4FD3-B0AF-5B8A5924B6BE}" dt="2024-08-28T14:16:25.086" v="66" actId="1367"/>
          <ac:picMkLst>
            <pc:docMk/>
            <pc:sldMk cId="593558407" sldId="256"/>
            <ac:picMk id="6" creationId="{A186F1AA-83B2-B37D-70F4-A74D5861A7F5}"/>
          </ac:picMkLst>
        </pc:picChg>
        <pc:picChg chg="mod">
          <ac:chgData name="Young, Brenda" userId="1a1c24df-d533-4a19-be13-591e090c4da1" providerId="ADAL" clId="{10B7239A-78E8-4FD3-B0AF-5B8A5924B6BE}" dt="2024-08-28T14:16:35.440" v="68" actId="1367"/>
          <ac:picMkLst>
            <pc:docMk/>
            <pc:sldMk cId="593558407" sldId="256"/>
            <ac:picMk id="7" creationId="{34CD9DFA-76DC-722F-680A-21BED562D47A}"/>
          </ac:picMkLst>
        </pc:picChg>
        <pc:picChg chg="mod">
          <ac:chgData name="Young, Brenda" userId="1a1c24df-d533-4a19-be13-591e090c4da1" providerId="ADAL" clId="{10B7239A-78E8-4FD3-B0AF-5B8A5924B6BE}" dt="2024-08-28T15:13:50.432" v="820" actId="1076"/>
          <ac:picMkLst>
            <pc:docMk/>
            <pc:sldMk cId="593558407" sldId="256"/>
            <ac:picMk id="1026" creationId="{4A14B3FF-1086-A194-1C18-16828720F485}"/>
          </ac:picMkLst>
        </pc:picChg>
        <pc:picChg chg="mod">
          <ac:chgData name="Young, Brenda" userId="1a1c24df-d533-4a19-be13-591e090c4da1" providerId="ADAL" clId="{10B7239A-78E8-4FD3-B0AF-5B8A5924B6BE}" dt="2024-08-28T14:24:18.419" v="377" actId="1035"/>
          <ac:picMkLst>
            <pc:docMk/>
            <pc:sldMk cId="593558407" sldId="256"/>
            <ac:picMk id="1027" creationId="{AA38DA39-9861-897C-949C-B49A10C23BE2}"/>
          </ac:picMkLst>
        </pc:picChg>
        <pc:picChg chg="mod">
          <ac:chgData name="Young, Brenda" userId="1a1c24df-d533-4a19-be13-591e090c4da1" providerId="ADAL" clId="{10B7239A-78E8-4FD3-B0AF-5B8A5924B6BE}" dt="2024-08-28T15:13:40.994" v="819" actId="1076"/>
          <ac:picMkLst>
            <pc:docMk/>
            <pc:sldMk cId="593558407" sldId="256"/>
            <ac:picMk id="1031" creationId="{2EB101E2-EC3F-B38F-64FA-3922904CA398}"/>
          </ac:picMkLst>
        </pc:picChg>
        <pc:picChg chg="mod">
          <ac:chgData name="Young, Brenda" userId="1a1c24df-d533-4a19-be13-591e090c4da1" providerId="ADAL" clId="{10B7239A-78E8-4FD3-B0AF-5B8A5924B6BE}" dt="2024-08-28T14:24:18.419" v="377" actId="1035"/>
          <ac:picMkLst>
            <pc:docMk/>
            <pc:sldMk cId="593558407" sldId="256"/>
            <ac:picMk id="1035" creationId="{897D309E-B219-9AD0-9C70-4A4BA1F727B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7AC5BE47-ACF8-4548-B9D9-4C5E70416673}" type="datetimeFigureOut">
              <a:rPr lang="en-US" smtClean="0"/>
              <a:t>8/28/2024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658120B3-6645-4A52-ADD5-CC6384DCFB62}" type="slidenum">
              <a:rPr lang="en-US" smtClean="0"/>
              <a:t>‹#›</a:t>
            </a:fld>
            <a:endParaRPr lang="en-US"/>
          </a:p>
        </p:txBody>
      </p:sp>
    </p:spTree>
    <p:extLst>
      <p:ext uri="{BB962C8B-B14F-4D97-AF65-F5344CB8AC3E}">
        <p14:creationId xmlns:p14="http://schemas.microsoft.com/office/powerpoint/2010/main" val="2662147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kern="0" dirty="0">
                <a:latin typeface="Franklin Gothic Book" panose="020B0503020102020204" pitchFamily="34" charset="0"/>
                <a:ea typeface="Aptos" panose="020B0004020202020204" pitchFamily="34" charset="0"/>
                <a:cs typeface="Aptos" panose="020B0004020202020204" pitchFamily="34" charset="0"/>
              </a:rPr>
              <a:t>Each year, the first week of September is designated as Florida’s Drowsy Driving Prevention Week.  If you find yourself or others feeling tired while driving, try out these Target Zero playlists!</a:t>
            </a:r>
            <a:endParaRPr lang="en-US" dirty="0"/>
          </a:p>
        </p:txBody>
      </p:sp>
      <p:sp>
        <p:nvSpPr>
          <p:cNvPr id="4" name="Slide Number Placeholder 3"/>
          <p:cNvSpPr>
            <a:spLocks noGrp="1"/>
          </p:cNvSpPr>
          <p:nvPr>
            <p:ph type="sldNum" sz="quarter" idx="5"/>
          </p:nvPr>
        </p:nvSpPr>
        <p:spPr/>
        <p:txBody>
          <a:bodyPr/>
          <a:lstStyle/>
          <a:p>
            <a:fld id="{658120B3-6645-4A52-ADD5-CC6384DCFB62}" type="slidenum">
              <a:rPr lang="en-US" smtClean="0"/>
              <a:t>1</a:t>
            </a:fld>
            <a:endParaRPr lang="en-US"/>
          </a:p>
        </p:txBody>
      </p:sp>
    </p:spTree>
    <p:extLst>
      <p:ext uri="{BB962C8B-B14F-4D97-AF65-F5344CB8AC3E}">
        <p14:creationId xmlns:p14="http://schemas.microsoft.com/office/powerpoint/2010/main" val="2734230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0C8BD-0A26-AF80-5FA1-F123D20371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366396-7730-5584-2BC9-0D6024D36D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57D249-BFAB-DF21-8E73-98385A73F48C}"/>
              </a:ext>
            </a:extLst>
          </p:cNvPr>
          <p:cNvSpPr>
            <a:spLocks noGrp="1"/>
          </p:cNvSpPr>
          <p:nvPr>
            <p:ph type="dt" sz="half" idx="10"/>
          </p:nvPr>
        </p:nvSpPr>
        <p:spPr/>
        <p:txBody>
          <a:bodyPr/>
          <a:lstStyle/>
          <a:p>
            <a:fld id="{074B57F3-7AC3-42C9-8E7D-A3267380B6BD}" type="datetimeFigureOut">
              <a:rPr lang="en-US" smtClean="0"/>
              <a:t>8/28/2024</a:t>
            </a:fld>
            <a:endParaRPr lang="en-US"/>
          </a:p>
        </p:txBody>
      </p:sp>
      <p:sp>
        <p:nvSpPr>
          <p:cNvPr id="5" name="Footer Placeholder 4">
            <a:extLst>
              <a:ext uri="{FF2B5EF4-FFF2-40B4-BE49-F238E27FC236}">
                <a16:creationId xmlns:a16="http://schemas.microsoft.com/office/drawing/2014/main" id="{901BE95C-2D9C-7E3E-7F97-8C21D7738C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74BE20-7D88-D2ED-2141-FCB49138E4C3}"/>
              </a:ext>
            </a:extLst>
          </p:cNvPr>
          <p:cNvSpPr>
            <a:spLocks noGrp="1"/>
          </p:cNvSpPr>
          <p:nvPr>
            <p:ph type="sldNum" sz="quarter" idx="12"/>
          </p:nvPr>
        </p:nvSpPr>
        <p:spPr/>
        <p:txBody>
          <a:bodyPr/>
          <a:lstStyle/>
          <a:p>
            <a:fld id="{E7739A00-A08D-460F-97C3-326C7565AED1}" type="slidenum">
              <a:rPr lang="en-US" smtClean="0"/>
              <a:t>‹#›</a:t>
            </a:fld>
            <a:endParaRPr lang="en-US"/>
          </a:p>
        </p:txBody>
      </p:sp>
    </p:spTree>
    <p:extLst>
      <p:ext uri="{BB962C8B-B14F-4D97-AF65-F5344CB8AC3E}">
        <p14:creationId xmlns:p14="http://schemas.microsoft.com/office/powerpoint/2010/main" val="1161793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D4B7E-1343-69EF-38F6-DEEF020E12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7CEA9C-9A66-43CD-EEFE-6F4A813E7A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7FBEE-1EBF-5891-DFA7-D74FDEF098AA}"/>
              </a:ext>
            </a:extLst>
          </p:cNvPr>
          <p:cNvSpPr>
            <a:spLocks noGrp="1"/>
          </p:cNvSpPr>
          <p:nvPr>
            <p:ph type="dt" sz="half" idx="10"/>
          </p:nvPr>
        </p:nvSpPr>
        <p:spPr/>
        <p:txBody>
          <a:bodyPr/>
          <a:lstStyle/>
          <a:p>
            <a:fld id="{074B57F3-7AC3-42C9-8E7D-A3267380B6BD}" type="datetimeFigureOut">
              <a:rPr lang="en-US" smtClean="0"/>
              <a:t>8/28/2024</a:t>
            </a:fld>
            <a:endParaRPr lang="en-US"/>
          </a:p>
        </p:txBody>
      </p:sp>
      <p:sp>
        <p:nvSpPr>
          <p:cNvPr id="5" name="Footer Placeholder 4">
            <a:extLst>
              <a:ext uri="{FF2B5EF4-FFF2-40B4-BE49-F238E27FC236}">
                <a16:creationId xmlns:a16="http://schemas.microsoft.com/office/drawing/2014/main" id="{4D0D8C78-1659-5DC5-324C-8F1A66CA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2D4B05-CF69-93A1-057E-C632D66E92AE}"/>
              </a:ext>
            </a:extLst>
          </p:cNvPr>
          <p:cNvSpPr>
            <a:spLocks noGrp="1"/>
          </p:cNvSpPr>
          <p:nvPr>
            <p:ph type="sldNum" sz="quarter" idx="12"/>
          </p:nvPr>
        </p:nvSpPr>
        <p:spPr/>
        <p:txBody>
          <a:bodyPr/>
          <a:lstStyle/>
          <a:p>
            <a:fld id="{E7739A00-A08D-460F-97C3-326C7565AED1}" type="slidenum">
              <a:rPr lang="en-US" smtClean="0"/>
              <a:t>‹#›</a:t>
            </a:fld>
            <a:endParaRPr lang="en-US"/>
          </a:p>
        </p:txBody>
      </p:sp>
    </p:spTree>
    <p:extLst>
      <p:ext uri="{BB962C8B-B14F-4D97-AF65-F5344CB8AC3E}">
        <p14:creationId xmlns:p14="http://schemas.microsoft.com/office/powerpoint/2010/main" val="1103287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C99004-830B-EB22-6974-92DFA723E5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514D52-FE0C-570D-DD24-43FE3ECA32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93E94-4F93-504A-51ED-8BBC54AE6D8F}"/>
              </a:ext>
            </a:extLst>
          </p:cNvPr>
          <p:cNvSpPr>
            <a:spLocks noGrp="1"/>
          </p:cNvSpPr>
          <p:nvPr>
            <p:ph type="dt" sz="half" idx="10"/>
          </p:nvPr>
        </p:nvSpPr>
        <p:spPr/>
        <p:txBody>
          <a:bodyPr/>
          <a:lstStyle/>
          <a:p>
            <a:fld id="{074B57F3-7AC3-42C9-8E7D-A3267380B6BD}" type="datetimeFigureOut">
              <a:rPr lang="en-US" smtClean="0"/>
              <a:t>8/28/2024</a:t>
            </a:fld>
            <a:endParaRPr lang="en-US"/>
          </a:p>
        </p:txBody>
      </p:sp>
      <p:sp>
        <p:nvSpPr>
          <p:cNvPr id="5" name="Footer Placeholder 4">
            <a:extLst>
              <a:ext uri="{FF2B5EF4-FFF2-40B4-BE49-F238E27FC236}">
                <a16:creationId xmlns:a16="http://schemas.microsoft.com/office/drawing/2014/main" id="{F42C4BE3-0B1E-9967-E875-2EDF7F32C4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4C9625-CD63-03FE-A140-918B00D70E38}"/>
              </a:ext>
            </a:extLst>
          </p:cNvPr>
          <p:cNvSpPr>
            <a:spLocks noGrp="1"/>
          </p:cNvSpPr>
          <p:nvPr>
            <p:ph type="sldNum" sz="quarter" idx="12"/>
          </p:nvPr>
        </p:nvSpPr>
        <p:spPr/>
        <p:txBody>
          <a:bodyPr/>
          <a:lstStyle/>
          <a:p>
            <a:fld id="{E7739A00-A08D-460F-97C3-326C7565AED1}" type="slidenum">
              <a:rPr lang="en-US" smtClean="0"/>
              <a:t>‹#›</a:t>
            </a:fld>
            <a:endParaRPr lang="en-US"/>
          </a:p>
        </p:txBody>
      </p:sp>
    </p:spTree>
    <p:extLst>
      <p:ext uri="{BB962C8B-B14F-4D97-AF65-F5344CB8AC3E}">
        <p14:creationId xmlns:p14="http://schemas.microsoft.com/office/powerpoint/2010/main" val="1420065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81887-A25F-CB8C-83AF-4AA4EB72BC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A2556F-9EA5-7086-0322-BC80ADDEF0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DCB641-2617-9708-27DE-BB76DBC1C1E5}"/>
              </a:ext>
            </a:extLst>
          </p:cNvPr>
          <p:cNvSpPr>
            <a:spLocks noGrp="1"/>
          </p:cNvSpPr>
          <p:nvPr>
            <p:ph type="dt" sz="half" idx="10"/>
          </p:nvPr>
        </p:nvSpPr>
        <p:spPr/>
        <p:txBody>
          <a:bodyPr/>
          <a:lstStyle/>
          <a:p>
            <a:fld id="{074B57F3-7AC3-42C9-8E7D-A3267380B6BD}" type="datetimeFigureOut">
              <a:rPr lang="en-US" smtClean="0"/>
              <a:t>8/28/2024</a:t>
            </a:fld>
            <a:endParaRPr lang="en-US"/>
          </a:p>
        </p:txBody>
      </p:sp>
      <p:sp>
        <p:nvSpPr>
          <p:cNvPr id="5" name="Footer Placeholder 4">
            <a:extLst>
              <a:ext uri="{FF2B5EF4-FFF2-40B4-BE49-F238E27FC236}">
                <a16:creationId xmlns:a16="http://schemas.microsoft.com/office/drawing/2014/main" id="{5D133DA9-2847-F99C-D3EB-163772957E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2716EB-C7A0-D5D0-8500-DB1C6DE830C6}"/>
              </a:ext>
            </a:extLst>
          </p:cNvPr>
          <p:cNvSpPr>
            <a:spLocks noGrp="1"/>
          </p:cNvSpPr>
          <p:nvPr>
            <p:ph type="sldNum" sz="quarter" idx="12"/>
          </p:nvPr>
        </p:nvSpPr>
        <p:spPr/>
        <p:txBody>
          <a:bodyPr/>
          <a:lstStyle/>
          <a:p>
            <a:fld id="{E7739A00-A08D-460F-97C3-326C7565AED1}" type="slidenum">
              <a:rPr lang="en-US" smtClean="0"/>
              <a:t>‹#›</a:t>
            </a:fld>
            <a:endParaRPr lang="en-US"/>
          </a:p>
        </p:txBody>
      </p:sp>
    </p:spTree>
    <p:extLst>
      <p:ext uri="{BB962C8B-B14F-4D97-AF65-F5344CB8AC3E}">
        <p14:creationId xmlns:p14="http://schemas.microsoft.com/office/powerpoint/2010/main" val="1009671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1EC6A-9F51-CEA6-3AD9-3C17803FB0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EA7F40-F36D-F704-FAD7-A08A8BDC68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DACDFE-74D1-399B-7975-08442DE52076}"/>
              </a:ext>
            </a:extLst>
          </p:cNvPr>
          <p:cNvSpPr>
            <a:spLocks noGrp="1"/>
          </p:cNvSpPr>
          <p:nvPr>
            <p:ph type="dt" sz="half" idx="10"/>
          </p:nvPr>
        </p:nvSpPr>
        <p:spPr/>
        <p:txBody>
          <a:bodyPr/>
          <a:lstStyle/>
          <a:p>
            <a:fld id="{074B57F3-7AC3-42C9-8E7D-A3267380B6BD}" type="datetimeFigureOut">
              <a:rPr lang="en-US" smtClean="0"/>
              <a:t>8/28/2024</a:t>
            </a:fld>
            <a:endParaRPr lang="en-US"/>
          </a:p>
        </p:txBody>
      </p:sp>
      <p:sp>
        <p:nvSpPr>
          <p:cNvPr id="5" name="Footer Placeholder 4">
            <a:extLst>
              <a:ext uri="{FF2B5EF4-FFF2-40B4-BE49-F238E27FC236}">
                <a16:creationId xmlns:a16="http://schemas.microsoft.com/office/drawing/2014/main" id="{A960549F-3AD1-5DD3-DC33-469B1C571D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EBAF8C-2752-79D9-D2C8-FE6A423BBA65}"/>
              </a:ext>
            </a:extLst>
          </p:cNvPr>
          <p:cNvSpPr>
            <a:spLocks noGrp="1"/>
          </p:cNvSpPr>
          <p:nvPr>
            <p:ph type="sldNum" sz="quarter" idx="12"/>
          </p:nvPr>
        </p:nvSpPr>
        <p:spPr/>
        <p:txBody>
          <a:bodyPr/>
          <a:lstStyle/>
          <a:p>
            <a:fld id="{E7739A00-A08D-460F-97C3-326C7565AED1}" type="slidenum">
              <a:rPr lang="en-US" smtClean="0"/>
              <a:t>‹#›</a:t>
            </a:fld>
            <a:endParaRPr lang="en-US"/>
          </a:p>
        </p:txBody>
      </p:sp>
    </p:spTree>
    <p:extLst>
      <p:ext uri="{BB962C8B-B14F-4D97-AF65-F5344CB8AC3E}">
        <p14:creationId xmlns:p14="http://schemas.microsoft.com/office/powerpoint/2010/main" val="898503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E410A-395E-ABD3-7DE3-D5C768D959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0E4ED0-FC00-1816-D8BD-9C7569C1ED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30FB9D-7E6D-FF15-1824-2E260B6AB5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77EBAB-5898-0AA8-306F-5C8193BE3AA0}"/>
              </a:ext>
            </a:extLst>
          </p:cNvPr>
          <p:cNvSpPr>
            <a:spLocks noGrp="1"/>
          </p:cNvSpPr>
          <p:nvPr>
            <p:ph type="dt" sz="half" idx="10"/>
          </p:nvPr>
        </p:nvSpPr>
        <p:spPr/>
        <p:txBody>
          <a:bodyPr/>
          <a:lstStyle/>
          <a:p>
            <a:fld id="{074B57F3-7AC3-42C9-8E7D-A3267380B6BD}" type="datetimeFigureOut">
              <a:rPr lang="en-US" smtClean="0"/>
              <a:t>8/28/2024</a:t>
            </a:fld>
            <a:endParaRPr lang="en-US"/>
          </a:p>
        </p:txBody>
      </p:sp>
      <p:sp>
        <p:nvSpPr>
          <p:cNvPr id="6" name="Footer Placeholder 5">
            <a:extLst>
              <a:ext uri="{FF2B5EF4-FFF2-40B4-BE49-F238E27FC236}">
                <a16:creationId xmlns:a16="http://schemas.microsoft.com/office/drawing/2014/main" id="{AB05DAA8-F3D4-0801-D3A8-CA3CDCF35D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0ACD9D-367D-E0F4-58F2-345C098E58B2}"/>
              </a:ext>
            </a:extLst>
          </p:cNvPr>
          <p:cNvSpPr>
            <a:spLocks noGrp="1"/>
          </p:cNvSpPr>
          <p:nvPr>
            <p:ph type="sldNum" sz="quarter" idx="12"/>
          </p:nvPr>
        </p:nvSpPr>
        <p:spPr/>
        <p:txBody>
          <a:bodyPr/>
          <a:lstStyle/>
          <a:p>
            <a:fld id="{E7739A00-A08D-460F-97C3-326C7565AED1}" type="slidenum">
              <a:rPr lang="en-US" smtClean="0"/>
              <a:t>‹#›</a:t>
            </a:fld>
            <a:endParaRPr lang="en-US"/>
          </a:p>
        </p:txBody>
      </p:sp>
    </p:spTree>
    <p:extLst>
      <p:ext uri="{BB962C8B-B14F-4D97-AF65-F5344CB8AC3E}">
        <p14:creationId xmlns:p14="http://schemas.microsoft.com/office/powerpoint/2010/main" val="295837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C5919-16B8-BC91-F12C-E194334EDF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D2F37C-6D6C-6214-255C-832B2AF628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580387-8746-6CA3-87F9-43AD99BFAA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DDE0F8-B796-7E86-E145-343CD23FE0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EE3D8E-2C7E-B6F5-7762-B3204433B7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4E52C4-61A1-95C3-E36D-B3BE200B7F29}"/>
              </a:ext>
            </a:extLst>
          </p:cNvPr>
          <p:cNvSpPr>
            <a:spLocks noGrp="1"/>
          </p:cNvSpPr>
          <p:nvPr>
            <p:ph type="dt" sz="half" idx="10"/>
          </p:nvPr>
        </p:nvSpPr>
        <p:spPr/>
        <p:txBody>
          <a:bodyPr/>
          <a:lstStyle/>
          <a:p>
            <a:fld id="{074B57F3-7AC3-42C9-8E7D-A3267380B6BD}" type="datetimeFigureOut">
              <a:rPr lang="en-US" smtClean="0"/>
              <a:t>8/28/2024</a:t>
            </a:fld>
            <a:endParaRPr lang="en-US"/>
          </a:p>
        </p:txBody>
      </p:sp>
      <p:sp>
        <p:nvSpPr>
          <p:cNvPr id="8" name="Footer Placeholder 7">
            <a:extLst>
              <a:ext uri="{FF2B5EF4-FFF2-40B4-BE49-F238E27FC236}">
                <a16:creationId xmlns:a16="http://schemas.microsoft.com/office/drawing/2014/main" id="{ACE8AD07-C12C-4992-60CF-738EB1DF3F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E175A-7F4E-660D-D44A-F79161CBFB44}"/>
              </a:ext>
            </a:extLst>
          </p:cNvPr>
          <p:cNvSpPr>
            <a:spLocks noGrp="1"/>
          </p:cNvSpPr>
          <p:nvPr>
            <p:ph type="sldNum" sz="quarter" idx="12"/>
          </p:nvPr>
        </p:nvSpPr>
        <p:spPr/>
        <p:txBody>
          <a:bodyPr/>
          <a:lstStyle/>
          <a:p>
            <a:fld id="{E7739A00-A08D-460F-97C3-326C7565AED1}" type="slidenum">
              <a:rPr lang="en-US" smtClean="0"/>
              <a:t>‹#›</a:t>
            </a:fld>
            <a:endParaRPr lang="en-US"/>
          </a:p>
        </p:txBody>
      </p:sp>
    </p:spTree>
    <p:extLst>
      <p:ext uri="{BB962C8B-B14F-4D97-AF65-F5344CB8AC3E}">
        <p14:creationId xmlns:p14="http://schemas.microsoft.com/office/powerpoint/2010/main" val="916434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FF660-7BC2-596A-302D-AD59D690BC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A36C60-CD93-7F2F-2548-F0DC8AEE4109}"/>
              </a:ext>
            </a:extLst>
          </p:cNvPr>
          <p:cNvSpPr>
            <a:spLocks noGrp="1"/>
          </p:cNvSpPr>
          <p:nvPr>
            <p:ph type="dt" sz="half" idx="10"/>
          </p:nvPr>
        </p:nvSpPr>
        <p:spPr/>
        <p:txBody>
          <a:bodyPr/>
          <a:lstStyle/>
          <a:p>
            <a:fld id="{074B57F3-7AC3-42C9-8E7D-A3267380B6BD}" type="datetimeFigureOut">
              <a:rPr lang="en-US" smtClean="0"/>
              <a:t>8/28/2024</a:t>
            </a:fld>
            <a:endParaRPr lang="en-US"/>
          </a:p>
        </p:txBody>
      </p:sp>
      <p:sp>
        <p:nvSpPr>
          <p:cNvPr id="4" name="Footer Placeholder 3">
            <a:extLst>
              <a:ext uri="{FF2B5EF4-FFF2-40B4-BE49-F238E27FC236}">
                <a16:creationId xmlns:a16="http://schemas.microsoft.com/office/drawing/2014/main" id="{98BD7139-FC00-9F1A-BEFB-8498CB01C3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5A3F78-99E4-C763-D257-D2D0C7A606EF}"/>
              </a:ext>
            </a:extLst>
          </p:cNvPr>
          <p:cNvSpPr>
            <a:spLocks noGrp="1"/>
          </p:cNvSpPr>
          <p:nvPr>
            <p:ph type="sldNum" sz="quarter" idx="12"/>
          </p:nvPr>
        </p:nvSpPr>
        <p:spPr/>
        <p:txBody>
          <a:bodyPr/>
          <a:lstStyle/>
          <a:p>
            <a:fld id="{E7739A00-A08D-460F-97C3-326C7565AED1}" type="slidenum">
              <a:rPr lang="en-US" smtClean="0"/>
              <a:t>‹#›</a:t>
            </a:fld>
            <a:endParaRPr lang="en-US"/>
          </a:p>
        </p:txBody>
      </p:sp>
    </p:spTree>
    <p:extLst>
      <p:ext uri="{BB962C8B-B14F-4D97-AF65-F5344CB8AC3E}">
        <p14:creationId xmlns:p14="http://schemas.microsoft.com/office/powerpoint/2010/main" val="2548336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2F8E65-911B-0FEE-3264-FAFED1EE51B6}"/>
              </a:ext>
            </a:extLst>
          </p:cNvPr>
          <p:cNvSpPr>
            <a:spLocks noGrp="1"/>
          </p:cNvSpPr>
          <p:nvPr>
            <p:ph type="dt" sz="half" idx="10"/>
          </p:nvPr>
        </p:nvSpPr>
        <p:spPr/>
        <p:txBody>
          <a:bodyPr/>
          <a:lstStyle/>
          <a:p>
            <a:fld id="{074B57F3-7AC3-42C9-8E7D-A3267380B6BD}" type="datetimeFigureOut">
              <a:rPr lang="en-US" smtClean="0"/>
              <a:t>8/28/2024</a:t>
            </a:fld>
            <a:endParaRPr lang="en-US"/>
          </a:p>
        </p:txBody>
      </p:sp>
      <p:sp>
        <p:nvSpPr>
          <p:cNvPr id="3" name="Footer Placeholder 2">
            <a:extLst>
              <a:ext uri="{FF2B5EF4-FFF2-40B4-BE49-F238E27FC236}">
                <a16:creationId xmlns:a16="http://schemas.microsoft.com/office/drawing/2014/main" id="{771AE568-761E-2E39-F1C6-5911E32F10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2592D0-8764-BCFC-0644-397903A5D950}"/>
              </a:ext>
            </a:extLst>
          </p:cNvPr>
          <p:cNvSpPr>
            <a:spLocks noGrp="1"/>
          </p:cNvSpPr>
          <p:nvPr>
            <p:ph type="sldNum" sz="quarter" idx="12"/>
          </p:nvPr>
        </p:nvSpPr>
        <p:spPr/>
        <p:txBody>
          <a:bodyPr/>
          <a:lstStyle/>
          <a:p>
            <a:fld id="{E7739A00-A08D-460F-97C3-326C7565AED1}" type="slidenum">
              <a:rPr lang="en-US" smtClean="0"/>
              <a:t>‹#›</a:t>
            </a:fld>
            <a:endParaRPr lang="en-US"/>
          </a:p>
        </p:txBody>
      </p:sp>
    </p:spTree>
    <p:extLst>
      <p:ext uri="{BB962C8B-B14F-4D97-AF65-F5344CB8AC3E}">
        <p14:creationId xmlns:p14="http://schemas.microsoft.com/office/powerpoint/2010/main" val="2230451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17C5E-947F-9C45-E08E-7B53CC9360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57323A-D527-D170-A823-840A682DCE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298208-DC33-EFD5-C69F-9A8A196F00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9F243D-FB1C-27F4-7EE7-67469B0F8EF6}"/>
              </a:ext>
            </a:extLst>
          </p:cNvPr>
          <p:cNvSpPr>
            <a:spLocks noGrp="1"/>
          </p:cNvSpPr>
          <p:nvPr>
            <p:ph type="dt" sz="half" idx="10"/>
          </p:nvPr>
        </p:nvSpPr>
        <p:spPr/>
        <p:txBody>
          <a:bodyPr/>
          <a:lstStyle/>
          <a:p>
            <a:fld id="{074B57F3-7AC3-42C9-8E7D-A3267380B6BD}" type="datetimeFigureOut">
              <a:rPr lang="en-US" smtClean="0"/>
              <a:t>8/28/2024</a:t>
            </a:fld>
            <a:endParaRPr lang="en-US"/>
          </a:p>
        </p:txBody>
      </p:sp>
      <p:sp>
        <p:nvSpPr>
          <p:cNvPr id="6" name="Footer Placeholder 5">
            <a:extLst>
              <a:ext uri="{FF2B5EF4-FFF2-40B4-BE49-F238E27FC236}">
                <a16:creationId xmlns:a16="http://schemas.microsoft.com/office/drawing/2014/main" id="{33795D2B-A8A7-E519-CCAB-AA2772AB70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CC7C92-1B12-EF03-0799-1C4C8C22D7DD}"/>
              </a:ext>
            </a:extLst>
          </p:cNvPr>
          <p:cNvSpPr>
            <a:spLocks noGrp="1"/>
          </p:cNvSpPr>
          <p:nvPr>
            <p:ph type="sldNum" sz="quarter" idx="12"/>
          </p:nvPr>
        </p:nvSpPr>
        <p:spPr/>
        <p:txBody>
          <a:bodyPr/>
          <a:lstStyle/>
          <a:p>
            <a:fld id="{E7739A00-A08D-460F-97C3-326C7565AED1}" type="slidenum">
              <a:rPr lang="en-US" smtClean="0"/>
              <a:t>‹#›</a:t>
            </a:fld>
            <a:endParaRPr lang="en-US"/>
          </a:p>
        </p:txBody>
      </p:sp>
    </p:spTree>
    <p:extLst>
      <p:ext uri="{BB962C8B-B14F-4D97-AF65-F5344CB8AC3E}">
        <p14:creationId xmlns:p14="http://schemas.microsoft.com/office/powerpoint/2010/main" val="1851622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8181D-04F3-3422-6518-F5CDDC250B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C53642-E0BE-2C2F-4445-BDAF247B22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FB1644-B195-D2A4-5EEB-F1A67968CB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280EB1-54DE-4299-735D-F87B170E7DCD}"/>
              </a:ext>
            </a:extLst>
          </p:cNvPr>
          <p:cNvSpPr>
            <a:spLocks noGrp="1"/>
          </p:cNvSpPr>
          <p:nvPr>
            <p:ph type="dt" sz="half" idx="10"/>
          </p:nvPr>
        </p:nvSpPr>
        <p:spPr/>
        <p:txBody>
          <a:bodyPr/>
          <a:lstStyle/>
          <a:p>
            <a:fld id="{074B57F3-7AC3-42C9-8E7D-A3267380B6BD}" type="datetimeFigureOut">
              <a:rPr lang="en-US" smtClean="0"/>
              <a:t>8/28/2024</a:t>
            </a:fld>
            <a:endParaRPr lang="en-US"/>
          </a:p>
        </p:txBody>
      </p:sp>
      <p:sp>
        <p:nvSpPr>
          <p:cNvPr id="6" name="Footer Placeholder 5">
            <a:extLst>
              <a:ext uri="{FF2B5EF4-FFF2-40B4-BE49-F238E27FC236}">
                <a16:creationId xmlns:a16="http://schemas.microsoft.com/office/drawing/2014/main" id="{85D1AE34-13CB-4EFC-D81B-A919F336F6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0DF75F-4F97-1207-B89A-0BCA8D205A7C}"/>
              </a:ext>
            </a:extLst>
          </p:cNvPr>
          <p:cNvSpPr>
            <a:spLocks noGrp="1"/>
          </p:cNvSpPr>
          <p:nvPr>
            <p:ph type="sldNum" sz="quarter" idx="12"/>
          </p:nvPr>
        </p:nvSpPr>
        <p:spPr/>
        <p:txBody>
          <a:bodyPr/>
          <a:lstStyle/>
          <a:p>
            <a:fld id="{E7739A00-A08D-460F-97C3-326C7565AED1}" type="slidenum">
              <a:rPr lang="en-US" smtClean="0"/>
              <a:t>‹#›</a:t>
            </a:fld>
            <a:endParaRPr lang="en-US"/>
          </a:p>
        </p:txBody>
      </p:sp>
    </p:spTree>
    <p:extLst>
      <p:ext uri="{BB962C8B-B14F-4D97-AF65-F5344CB8AC3E}">
        <p14:creationId xmlns:p14="http://schemas.microsoft.com/office/powerpoint/2010/main" val="2573291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A1DDB0-CD32-64B7-C2EE-2C40EF70B5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E48BFE-3086-CF08-3EF0-BECEF90A33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380500-26AF-B355-8766-21BE76A52A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B57F3-7AC3-42C9-8E7D-A3267380B6BD}" type="datetimeFigureOut">
              <a:rPr lang="en-US" smtClean="0"/>
              <a:t>8/28/2024</a:t>
            </a:fld>
            <a:endParaRPr lang="en-US"/>
          </a:p>
        </p:txBody>
      </p:sp>
      <p:sp>
        <p:nvSpPr>
          <p:cNvPr id="5" name="Footer Placeholder 4">
            <a:extLst>
              <a:ext uri="{FF2B5EF4-FFF2-40B4-BE49-F238E27FC236}">
                <a16:creationId xmlns:a16="http://schemas.microsoft.com/office/drawing/2014/main" id="{0FFC7F18-2A9F-C4BC-BC85-50029998FB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5C796B-14FE-4C24-0DDF-6C2C71B786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39A00-A08D-460F-97C3-326C7565AED1}" type="slidenum">
              <a:rPr lang="en-US" smtClean="0"/>
              <a:t>‹#›</a:t>
            </a:fld>
            <a:endParaRPr lang="en-US"/>
          </a:p>
        </p:txBody>
      </p:sp>
    </p:spTree>
    <p:extLst>
      <p:ext uri="{BB962C8B-B14F-4D97-AF65-F5344CB8AC3E}">
        <p14:creationId xmlns:p14="http://schemas.microsoft.com/office/powerpoint/2010/main" val="491526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png"/><Relationship Id="rId10" Type="http://schemas.openxmlformats.org/officeDocument/2006/relationships/image" Target="../media/image6.png"/><Relationship Id="rId4" Type="http://schemas.microsoft.com/office/2007/relationships/hdphoto" Target="../media/hdphoto1.wdp"/><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6626"/>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4CFE50A-12BC-BCAB-A6E9-842CDCAFC687}"/>
              </a:ext>
            </a:extLst>
          </p:cNvPr>
          <p:cNvSpPr/>
          <p:nvPr/>
        </p:nvSpPr>
        <p:spPr>
          <a:xfrm flipV="1">
            <a:off x="-3" y="4871017"/>
            <a:ext cx="12203121" cy="2069610"/>
          </a:xfrm>
          <a:prstGeom prst="rect">
            <a:avLst/>
          </a:prstGeom>
          <a:gradFill flip="none" rotWithShape="1">
            <a:gsLst>
              <a:gs pos="60000">
                <a:schemeClr val="bg1"/>
              </a:gs>
              <a:gs pos="99000">
                <a:srgbClr val="E36626"/>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CE12DCC-086F-0336-9FE2-25E1AAA17213}"/>
              </a:ext>
            </a:extLst>
          </p:cNvPr>
          <p:cNvSpPr/>
          <p:nvPr/>
        </p:nvSpPr>
        <p:spPr>
          <a:xfrm>
            <a:off x="-1" y="-1"/>
            <a:ext cx="12191999" cy="1887614"/>
          </a:xfrm>
          <a:prstGeom prst="rect">
            <a:avLst/>
          </a:prstGeom>
          <a:gradFill flip="none" rotWithShape="1">
            <a:gsLst>
              <a:gs pos="62000">
                <a:schemeClr val="bg1"/>
              </a:gs>
              <a:gs pos="99000">
                <a:srgbClr val="E36626"/>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0DD5BC6-AF1E-471F-983D-EDCC7DA7940B}"/>
              </a:ext>
            </a:extLst>
          </p:cNvPr>
          <p:cNvSpPr/>
          <p:nvPr/>
        </p:nvSpPr>
        <p:spPr>
          <a:xfrm flipH="1">
            <a:off x="6921512" y="3737152"/>
            <a:ext cx="5270486" cy="1133873"/>
          </a:xfrm>
          <a:prstGeom prst="rect">
            <a:avLst/>
          </a:prstGeom>
          <a:gradFill flip="none" rotWithShape="1">
            <a:gsLst>
              <a:gs pos="15000">
                <a:schemeClr val="bg1"/>
              </a:gs>
              <a:gs pos="100000">
                <a:srgbClr val="E36626"/>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0A68624-298E-7F0C-6C35-A7BACDD2A36D}"/>
              </a:ext>
            </a:extLst>
          </p:cNvPr>
          <p:cNvSpPr/>
          <p:nvPr/>
        </p:nvSpPr>
        <p:spPr>
          <a:xfrm>
            <a:off x="-3" y="3737152"/>
            <a:ext cx="4957014" cy="1133875"/>
          </a:xfrm>
          <a:prstGeom prst="rect">
            <a:avLst/>
          </a:prstGeom>
          <a:gradFill flip="none" rotWithShape="1">
            <a:gsLst>
              <a:gs pos="0">
                <a:schemeClr val="bg1"/>
              </a:gs>
              <a:gs pos="99000">
                <a:srgbClr val="E36626"/>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8">
            <a:extLst>
              <a:ext uri="{FF2B5EF4-FFF2-40B4-BE49-F238E27FC236}">
                <a16:creationId xmlns:a16="http://schemas.microsoft.com/office/drawing/2014/main" id="{36641942-0845-BF7C-73C0-E2795CE8C125}"/>
              </a:ext>
            </a:extLst>
          </p:cNvPr>
          <p:cNvSpPr txBox="1">
            <a:spLocks noChangeArrowheads="1"/>
          </p:cNvSpPr>
          <p:nvPr/>
        </p:nvSpPr>
        <p:spPr bwMode="auto">
          <a:xfrm>
            <a:off x="3502036" y="6138256"/>
            <a:ext cx="5232401" cy="6622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b="1" i="0" u="none" strike="noStrike" kern="1200" cap="none" spc="0" normalizeH="0" baseline="0" noProof="0" dirty="0">
                <a:ln>
                  <a:noFill/>
                </a:ln>
                <a:effectLst/>
                <a:uLnTx/>
                <a:uFillTx/>
                <a:latin typeface="Arial" panose="020B0604020202020204" pitchFamily="34" charset="0"/>
                <a:ea typeface="+mn-ea"/>
                <a:cs typeface="+mn-cs"/>
              </a:rPr>
              <a:t>TargetZero</a:t>
            </a:r>
            <a:r>
              <a:rPr kumimoji="0" lang="en-US" altLang="en-US" b="1" i="0" u="none" strike="noStrike" kern="1200" cap="none" spc="0" normalizeH="0" baseline="0" noProof="0" dirty="0">
                <a:ln>
                  <a:noFill/>
                </a:ln>
                <a:solidFill>
                  <a:srgbClr val="E36626"/>
                </a:solidFill>
                <a:effectLst/>
                <a:uLnTx/>
                <a:uFillTx/>
                <a:latin typeface="Arial" panose="020B0604020202020204" pitchFamily="34" charset="0"/>
                <a:ea typeface="+mn-ea"/>
                <a:cs typeface="+mn-cs"/>
              </a:rPr>
              <a:t>FL</a:t>
            </a:r>
            <a:r>
              <a:rPr kumimoji="0" lang="en-US" altLang="en-US" b="1" i="0" u="none" strike="noStrike" kern="1200" cap="none" spc="0" normalizeH="0" baseline="0" noProof="0" dirty="0">
                <a:ln>
                  <a:noFill/>
                </a:ln>
                <a:effectLst/>
                <a:uLnTx/>
                <a:uFillTx/>
                <a:latin typeface="Arial" panose="020B0604020202020204" pitchFamily="34" charset="0"/>
                <a:ea typeface="+mn-ea"/>
                <a:cs typeface="+mn-cs"/>
              </a:rPr>
              <a:t>.com</a:t>
            </a:r>
            <a:endParaRPr kumimoji="0" lang="en-US" altLang="en-US" sz="11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5" name="Text Box 7">
            <a:extLst>
              <a:ext uri="{FF2B5EF4-FFF2-40B4-BE49-F238E27FC236}">
                <a16:creationId xmlns:a16="http://schemas.microsoft.com/office/drawing/2014/main" id="{2EAA82E1-1617-333F-4ACE-BAA746E17DA0}"/>
              </a:ext>
            </a:extLst>
          </p:cNvPr>
          <p:cNvSpPr txBox="1">
            <a:spLocks noChangeArrowheads="1"/>
          </p:cNvSpPr>
          <p:nvPr/>
        </p:nvSpPr>
        <p:spPr bwMode="auto">
          <a:xfrm>
            <a:off x="22235" y="5620846"/>
            <a:ext cx="12192002" cy="77984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400" cap="none" spc="0" normalizeH="0" baseline="0" noProof="0" dirty="0">
                <a:ln>
                  <a:noFill/>
                </a:ln>
                <a:solidFill>
                  <a:srgbClr val="ED8137"/>
                </a:solidFill>
                <a:effectLst/>
                <a:uLnTx/>
                <a:uFillTx/>
                <a:latin typeface="Calibri" panose="020F0502020204030204" pitchFamily="34" charset="0"/>
                <a:ea typeface="+mn-ea"/>
                <a:cs typeface="+mn-cs"/>
              </a:rPr>
              <a:t> </a:t>
            </a:r>
            <a:r>
              <a:rPr kumimoji="0" lang="en-US" altLang="en-US" sz="3200" b="1" i="0" u="none" strike="noStrike" kern="1200" cap="none" spc="0" normalizeH="0" baseline="0" noProof="0" dirty="0">
                <a:ln>
                  <a:noFill/>
                </a:ln>
                <a:effectLst/>
                <a:uLnTx/>
                <a:uFillTx/>
                <a:latin typeface="Arial" panose="020B0604020202020204" pitchFamily="34" charset="0"/>
                <a:ea typeface="+mn-ea"/>
                <a:cs typeface="+mn-cs"/>
              </a:rPr>
              <a:t>Let’s Get Everyone Home </a:t>
            </a:r>
            <a:r>
              <a:rPr kumimoji="0" lang="en-US" altLang="en-US" sz="3200" b="1" i="1" u="none" strike="noStrike" kern="1200" cap="none" spc="0" normalizeH="0" baseline="0" noProof="0" dirty="0">
                <a:ln>
                  <a:noFill/>
                </a:ln>
                <a:effectLst/>
                <a:uLnTx/>
                <a:uFillTx/>
                <a:latin typeface="Arial" panose="020B0604020202020204" pitchFamily="34" charset="0"/>
                <a:ea typeface="+mn-ea"/>
                <a:cs typeface="+mn-cs"/>
              </a:rPr>
              <a:t>Safely</a:t>
            </a:r>
            <a:endParaRPr kumimoji="0" lang="en-US" altLang="en-US" sz="4000" b="1" i="1" u="none" strike="noStrike" kern="1200" cap="none" spc="0" normalizeH="0" baseline="0" noProof="0" dirty="0">
              <a:ln>
                <a:noFill/>
              </a:ln>
              <a:effectLst/>
              <a:uLnTx/>
              <a:uFillTx/>
              <a:latin typeface="Arial" panose="020B0604020202020204" pitchFamily="34" charset="0"/>
              <a:ea typeface="+mn-ea"/>
              <a:cs typeface="+mn-cs"/>
            </a:endParaRPr>
          </a:p>
        </p:txBody>
      </p:sp>
      <p:pic>
        <p:nvPicPr>
          <p:cNvPr id="6" name="Picture 8" descr="See the source image">
            <a:extLst>
              <a:ext uri="{FF2B5EF4-FFF2-40B4-BE49-F238E27FC236}">
                <a16:creationId xmlns:a16="http://schemas.microsoft.com/office/drawing/2014/main" id="{A186F1AA-83B2-B37D-70F4-A74D5861A7F5}"/>
              </a:ext>
            </a:extLst>
          </p:cNvPr>
          <p:cNvPicPr>
            <a:picLocks noChangeAspect="1" noChangeArrowheads="1"/>
          </p:cNvPicPr>
          <p:nvPr/>
        </p:nvPicPr>
        <p:blipFill>
          <a:blip r:embed="rId3">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85762" y="5811965"/>
            <a:ext cx="1288536" cy="64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9">
            <a:extLst>
              <a:ext uri="{FF2B5EF4-FFF2-40B4-BE49-F238E27FC236}">
                <a16:creationId xmlns:a16="http://schemas.microsoft.com/office/drawing/2014/main" id="{34CD9DFA-76DC-722F-680A-21BED562D47A}"/>
              </a:ext>
            </a:extLst>
          </p:cNvPr>
          <p:cNvPicPr>
            <a:picLocks noChangeAspect="1" noChangeArrowheads="1"/>
          </p:cNvPicPr>
          <p:nvPr/>
        </p:nvPicPr>
        <p:blipFill>
          <a:blip r:embed="rId5">
            <a:biLevel thresh="75000"/>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468395" y="5924677"/>
            <a:ext cx="1337843" cy="54467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6" name="Picture 2">
            <a:extLst>
              <a:ext uri="{FF2B5EF4-FFF2-40B4-BE49-F238E27FC236}">
                <a16:creationId xmlns:a16="http://schemas.microsoft.com/office/drawing/2014/main" id="{4A14B3FF-1086-A194-1C18-16828720F4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2722" y="1822450"/>
            <a:ext cx="1606550" cy="16065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7" name="Picture 3" descr="Vibe Guy's Vibe Guy Classics playlist">
            <a:extLst>
              <a:ext uri="{FF2B5EF4-FFF2-40B4-BE49-F238E27FC236}">
                <a16:creationId xmlns:a16="http://schemas.microsoft.com/office/drawing/2014/main" id="{AA38DA39-9861-897C-949C-B49A10C23BE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23320" y="1669362"/>
            <a:ext cx="1873749" cy="18876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1" name="Text Box 5">
            <a:extLst>
              <a:ext uri="{FF2B5EF4-FFF2-40B4-BE49-F238E27FC236}">
                <a16:creationId xmlns:a16="http://schemas.microsoft.com/office/drawing/2014/main" id="{CCDA5744-5F8E-4744-6FDB-71298574140B}"/>
              </a:ext>
            </a:extLst>
          </p:cNvPr>
          <p:cNvSpPr txBox="1">
            <a:spLocks noChangeArrowheads="1"/>
          </p:cNvSpPr>
          <p:nvPr/>
        </p:nvSpPr>
        <p:spPr bwMode="auto">
          <a:xfrm>
            <a:off x="88900" y="3805814"/>
            <a:ext cx="4868111" cy="1065214"/>
          </a:xfrm>
          <a:prstGeom prst="rect">
            <a:avLst/>
          </a:prstGeom>
          <a:noFill/>
          <a:ln w="25400" algn="ctr">
            <a:no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effectLst/>
                <a:latin typeface="Calibri" panose="020F0502020204030204" pitchFamily="34" charset="0"/>
              </a:rPr>
              <a:t>A pop-centric playlist of upbeat, positive songs!</a:t>
            </a:r>
            <a:endParaRPr kumimoji="0" lang="en-US" altLang="en-US" sz="500" b="0" i="0" u="none" strike="noStrike" cap="none" normalizeH="0" baseline="0" dirty="0">
              <a:ln>
                <a:noFill/>
              </a:ln>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effectLst/>
                <a:latin typeface="Calibri" panose="020F0502020204030204" pitchFamily="34" charset="0"/>
              </a:rPr>
              <a:t>Coldplay, Harry Styles,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effectLst/>
                <a:latin typeface="Calibri" panose="020F0502020204030204" pitchFamily="34" charset="0"/>
              </a:rPr>
              <a:t>Post Malone, Ed Sheeran and more</a:t>
            </a:r>
            <a:endParaRPr kumimoji="0" lang="en-US" altLang="en-US" sz="2000" b="0" i="0" u="none" strike="noStrike" cap="none" normalizeH="0" baseline="0" dirty="0">
              <a:ln>
                <a:noFill/>
              </a:ln>
              <a:effectLst/>
              <a:latin typeface="Arial" panose="020B0604020202020204" pitchFamily="34" charset="0"/>
            </a:endParaRPr>
          </a:p>
        </p:txBody>
      </p:sp>
      <p:sp>
        <p:nvSpPr>
          <p:cNvPr id="12" name="Text Box 6">
            <a:extLst>
              <a:ext uri="{FF2B5EF4-FFF2-40B4-BE49-F238E27FC236}">
                <a16:creationId xmlns:a16="http://schemas.microsoft.com/office/drawing/2014/main" id="{784D23DF-C6F0-B7AF-82B2-E38EFABA9C4B}"/>
              </a:ext>
            </a:extLst>
          </p:cNvPr>
          <p:cNvSpPr txBox="1">
            <a:spLocks noChangeArrowheads="1"/>
          </p:cNvSpPr>
          <p:nvPr/>
        </p:nvSpPr>
        <p:spPr bwMode="auto">
          <a:xfrm>
            <a:off x="7116896" y="3797090"/>
            <a:ext cx="5075103" cy="122521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effectLst/>
                <a:latin typeface="Calibri" panose="020F0502020204030204" pitchFamily="34" charset="0"/>
              </a:rPr>
              <a:t>Hits from every era</a:t>
            </a:r>
            <a:r>
              <a:rPr lang="en-US" altLang="en-US" b="1" dirty="0">
                <a:latin typeface="Calibri" panose="020F0502020204030204" pitchFamily="34" charset="0"/>
              </a:rPr>
              <a:t>, something for everyone!</a:t>
            </a:r>
            <a:endParaRPr kumimoji="0" lang="en-US" altLang="en-US" sz="500" b="0" i="0" u="none" strike="noStrike" cap="none" normalizeH="0" baseline="0" dirty="0">
              <a:ln>
                <a:noFill/>
              </a:ln>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effectLst/>
                <a:latin typeface="Calibri" panose="020F0502020204030204" pitchFamily="34" charset="0"/>
              </a:rPr>
              <a:t>The Beatles, Bob Marley,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effectLst/>
                <a:latin typeface="Calibri" panose="020F0502020204030204" pitchFamily="34" charset="0"/>
              </a:rPr>
              <a:t>The Beach Boys, Toto, Elton John and more</a:t>
            </a:r>
            <a:endParaRPr kumimoji="0" lang="en-US" altLang="en-US" sz="2000" b="0" i="0" u="none" strike="noStrike" cap="none" normalizeH="0" baseline="0" dirty="0">
              <a:ln>
                <a:noFill/>
              </a:ln>
              <a:effectLst/>
              <a:latin typeface="Arial" panose="020B0604020202020204" pitchFamily="34" charset="0"/>
            </a:endParaRPr>
          </a:p>
        </p:txBody>
      </p:sp>
      <p:pic>
        <p:nvPicPr>
          <p:cNvPr id="1031" name="Picture 7" descr="Car driving on road graphic">
            <a:extLst>
              <a:ext uri="{FF2B5EF4-FFF2-40B4-BE49-F238E27FC236}">
                <a16:creationId xmlns:a16="http://schemas.microsoft.com/office/drawing/2014/main" id="{2EB101E2-EC3F-B38F-64FA-3922904CA39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41551" r="38039"/>
          <a:stretch>
            <a:fillRect/>
          </a:stretch>
        </p:blipFill>
        <p:spPr bwMode="auto">
          <a:xfrm>
            <a:off x="5397937" y="3405616"/>
            <a:ext cx="1396121" cy="1649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35" name="Picture 11" descr="Vibe Guy's Feel the Groove playlist">
            <a:extLst>
              <a:ext uri="{FF2B5EF4-FFF2-40B4-BE49-F238E27FC236}">
                <a16:creationId xmlns:a16="http://schemas.microsoft.com/office/drawing/2014/main" id="{897D309E-B219-9AD0-9C70-4A4BA1F727B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91881" y="1669362"/>
            <a:ext cx="1862148" cy="18621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7" name="TextBox 16">
            <a:extLst>
              <a:ext uri="{FF2B5EF4-FFF2-40B4-BE49-F238E27FC236}">
                <a16:creationId xmlns:a16="http://schemas.microsoft.com/office/drawing/2014/main" id="{77FC3575-8CD3-E400-F9AF-DCEA25DCDCC8}"/>
              </a:ext>
            </a:extLst>
          </p:cNvPr>
          <p:cNvSpPr txBox="1"/>
          <p:nvPr/>
        </p:nvSpPr>
        <p:spPr>
          <a:xfrm>
            <a:off x="-3" y="74591"/>
            <a:ext cx="12192002" cy="1277273"/>
          </a:xfrm>
          <a:prstGeom prst="rect">
            <a:avLst/>
          </a:prstGeom>
          <a:noFill/>
          <a:ln>
            <a:noFill/>
          </a:ln>
        </p:spPr>
        <p:txBody>
          <a:bodyPr wrap="square">
            <a:spAutoFit/>
          </a:bodyPr>
          <a:lstStyle/>
          <a:p>
            <a:pPr marL="0" marR="0" lvl="0" indent="0" algn="ctr" defTabSz="914400" rtl="0" eaLnBrk="1" fontAlgn="auto" latinLnBrk="0" hangingPunct="1">
              <a:spcBef>
                <a:spcPts val="0"/>
              </a:spcBef>
              <a:spcAft>
                <a:spcPts val="600"/>
              </a:spcAft>
              <a:buClrTx/>
              <a:buSzTx/>
              <a:buFontTx/>
              <a:buNone/>
              <a:tabLst/>
              <a:defRPr/>
            </a:pPr>
            <a:r>
              <a:rPr lang="en-US" sz="3600" b="1" kern="1400" dirty="0">
                <a:latin typeface="Arial" panose="020B0604020202020204" pitchFamily="34" charset="0"/>
              </a:rPr>
              <a:t>Feeling tired while driving? </a:t>
            </a:r>
          </a:p>
          <a:p>
            <a:pPr marL="0" marR="0" lvl="0" indent="0" algn="ctr" defTabSz="914400" rtl="0" eaLnBrk="1" fontAlgn="auto" latinLnBrk="0" hangingPunct="1">
              <a:spcBef>
                <a:spcPts val="0"/>
              </a:spcBef>
              <a:spcAft>
                <a:spcPts val="600"/>
              </a:spcAft>
              <a:buClrTx/>
              <a:buSzTx/>
              <a:buFontTx/>
              <a:buNone/>
              <a:tabLst/>
              <a:defRPr/>
            </a:pPr>
            <a:r>
              <a:rPr lang="en-US" sz="3200" b="1" i="1" kern="1400" dirty="0">
                <a:latin typeface="Arial" panose="020B0604020202020204" pitchFamily="34" charset="0"/>
              </a:rPr>
              <a:t>Wipe away</a:t>
            </a:r>
            <a:r>
              <a:rPr lang="en-US" sz="3600" b="1" i="1" kern="1400" dirty="0">
                <a:latin typeface="Arial" panose="020B0604020202020204" pitchFamily="34" charset="0"/>
              </a:rPr>
              <a:t> </a:t>
            </a:r>
            <a:r>
              <a:rPr lang="en-US" sz="3200" b="1" i="1" kern="1400" dirty="0">
                <a:latin typeface="Arial" panose="020B0604020202020204" pitchFamily="34" charset="0"/>
              </a:rPr>
              <a:t>fatigue </a:t>
            </a:r>
            <a:r>
              <a:rPr lang="en-US" sz="2800" b="1" kern="1400" dirty="0">
                <a:latin typeface="Arial" panose="020B0604020202020204" pitchFamily="34" charset="0"/>
              </a:rPr>
              <a:t>with these Target Zero playlists! </a:t>
            </a:r>
            <a:endParaRPr kumimoji="0" lang="en-US" sz="2800" b="0" i="0" u="none" strike="noStrike" kern="1400" spc="0" normalizeH="0" baseline="0" noProof="0" dirty="0">
              <a:ln>
                <a:noFill/>
              </a:ln>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935584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329</TotalTime>
  <Words>105</Words>
  <Application>Microsoft Office PowerPoint</Application>
  <PresentationFormat>Widescreen</PresentationFormat>
  <Paragraphs>15</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Calibri</vt:lpstr>
      <vt:lpstr>Calibri Light</vt:lpstr>
      <vt:lpstr>Franklin Gothic Book</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Young, Brenda</dc:creator>
  <cp:lastModifiedBy>Young, Brenda</cp:lastModifiedBy>
  <cp:revision>2</cp:revision>
  <cp:lastPrinted>2024-08-28T15:17:06Z</cp:lastPrinted>
  <dcterms:created xsi:type="dcterms:W3CDTF">2022-11-01T16:34:21Z</dcterms:created>
  <dcterms:modified xsi:type="dcterms:W3CDTF">2024-08-28T15:53:55Z</dcterms:modified>
</cp:coreProperties>
</file>