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Brenda" userId="1a1c24df-d533-4a19-be13-591e090c4da1" providerId="ADAL" clId="{F669FFDD-7FBA-401F-9384-7427E8446070}"/>
    <pc:docChg chg="delSld">
      <pc:chgData name="Young, Brenda" userId="1a1c24df-d533-4a19-be13-591e090c4da1" providerId="ADAL" clId="{F669FFDD-7FBA-401F-9384-7427E8446070}" dt="2024-09-24T19:25:40.144" v="0" actId="47"/>
      <pc:docMkLst>
        <pc:docMk/>
      </pc:docMkLst>
      <pc:sldChg chg="del">
        <pc:chgData name="Young, Brenda" userId="1a1c24df-d533-4a19-be13-591e090c4da1" providerId="ADAL" clId="{F669FFDD-7FBA-401F-9384-7427E8446070}" dt="2024-09-24T19:25:40.144" v="0" actId="47"/>
        <pc:sldMkLst>
          <pc:docMk/>
          <pc:sldMk cId="3683212206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7C5F-E9C3-2C5E-D27C-B77F3B2F0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F434-C144-D385-F163-789BACD25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F08B1-CA4B-23B1-EBD8-DA9A875B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69CC-A93F-BE8B-99A1-DD396448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04C02-8AE6-BA41-BFE3-D739C80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1603-1A2A-B2F5-D777-B95E90A1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C5E31-415C-DEF6-22F3-8B4B24BE2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D9F8-6F85-85B4-32C0-A5BD6D43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C9327-0BBF-625B-58DA-4D331470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741A-6AEA-9E32-1449-AA45D6D3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712C4-2495-6509-9D66-D427A78CB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BB7C6-0161-BECC-D736-99B050C88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3C487-CF92-CF00-5550-D3B3EC09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6EB4-F61F-D749-B917-20DE5D1A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8C940-F54A-A914-D1A2-89F9CD73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A9E2-141D-13FA-75A0-D8B100B7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FE71-38D2-6222-C711-BBE63E22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2F4D-E41F-1C39-A8E9-E8BB1217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8F4A5-C734-E4D3-F92E-B6CF563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0D53-C2D7-9DCD-C504-003CDAB8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F230-297A-4674-12F0-743035BE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9C28-5B23-2A29-D4C9-F3B08E79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99FDE-3626-9059-DD40-3B99A5E4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FDD9-9D57-942E-A671-4D03985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03BA-6559-7753-FB83-7161308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20A1-9D55-5BE6-FA26-5D516946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A875-C2AF-93AA-2E8A-DE20725A5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03E34-EA70-B3CA-F6E0-8AE402A5B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8D450-B907-BA44-6A9D-8EDAAE67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FE780-012B-D1BF-93BD-DBFF3720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9A832-477F-11BE-25A5-76B4682B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3D22-86A8-91BF-6C91-5AD52BD4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CE425-E17D-A141-A7D4-083171C1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C97AC-25A3-9B91-6500-019A570EF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183C7-6625-5E7A-35A0-9633400C3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BC00-95AB-88A8-D076-20B2AFDF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F0B0B-DA26-F835-00FC-21754971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5A55E-EAC8-1D59-748B-CA6DDDB0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838A8-683D-3DDA-0BD8-9D4E1CF6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C10F-CE5F-110D-5EB1-07D0B2FF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956C-4784-3991-0830-11CEFE67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216BB-5186-39CA-AA9D-CA11CA10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6BC8B-4CD2-E62E-6241-B6384453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815A9-4283-E60E-5280-E455571A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2F279-882F-2964-62E6-5A66950B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918D1-5DCA-552C-0172-A061DF2B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2E09-C939-2DA1-CAE6-0BCBC06F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3EAA-2E8B-87F2-FE80-4D31459D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7A227-C100-70A3-2103-7F25EF11A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D0E9A-4D33-5C0C-98A3-5538EA80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76B16-FC47-30E4-9C67-97934B25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58B08-1336-57F0-C11C-9FCFEEB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3B04-1309-67E7-833C-CEF14485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8C2C8-5A71-7BDF-9359-8E4859901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75375-18D7-6E46-6E1A-AD3DF9F7A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311D0-329B-811E-8AC9-90CE18D7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C014B-7352-FEC2-BD1A-7A864712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0C4DF-4AFD-89B5-E9D5-16E9D758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7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6E059-AC2C-6093-9BDE-C6A0C27D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E0A5-6B35-617D-6C8C-045E64EB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A8B67-5A90-B67B-5147-14C5A1D92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28C0B0-34DF-D948-835B-7EA8D1D0760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2C3D-818C-4E6D-10DF-03EE255C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30FA-0AB2-24EC-472A-C78FCD0C9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7638F-AF68-EE47-AA87-16066C45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F2C2-E703-BED7-D78A-CAF26274C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8AE91-2FFF-598E-77F7-E95A6556D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oster of a train&#10;&#10;Description automatically generated">
            <a:extLst>
              <a:ext uri="{FF2B5EF4-FFF2-40B4-BE49-F238E27FC236}">
                <a16:creationId xmlns:a16="http://schemas.microsoft.com/office/drawing/2014/main" id="{90853F28-2B1C-1C1F-31F9-ACF038B6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D270-7AC0-47AC-018C-0549E97F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poster with a map of the state of florida&#10;&#10;Description automatically generated">
            <a:extLst>
              <a:ext uri="{FF2B5EF4-FFF2-40B4-BE49-F238E27FC236}">
                <a16:creationId xmlns:a16="http://schemas.microsoft.com/office/drawing/2014/main" id="{84FE8B78-34C6-C2DB-C06A-554E3749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152"/>
          </a:xfrm>
        </p:spPr>
      </p:pic>
    </p:spTree>
    <p:extLst>
      <p:ext uri="{BB962C8B-B14F-4D97-AF65-F5344CB8AC3E}">
        <p14:creationId xmlns:p14="http://schemas.microsoft.com/office/powerpoint/2010/main" val="39639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Chip Boeckh</dc:creator>
  <cp:lastModifiedBy>Young, Brenda</cp:lastModifiedBy>
  <cp:revision>3</cp:revision>
  <dcterms:created xsi:type="dcterms:W3CDTF">2024-09-17T13:30:36Z</dcterms:created>
  <dcterms:modified xsi:type="dcterms:W3CDTF">2024-09-24T19:25:49Z</dcterms:modified>
</cp:coreProperties>
</file>