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16" d="100"/>
          <a:sy n="116" d="100"/>
        </p:scale>
        <p:origin x="8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8DEF-C9F1-AAEC-05F4-423BDEFD7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7CAB4E-0377-C9E9-0661-A81823FE7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1CE22-36FD-3C03-34F1-752FC11BB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CAF09-5D26-9415-D3CF-9291BB21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20F60-15B6-03D8-680D-D4237F30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43ACD-136E-B8CE-2755-CEF3E1E45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9660B-CAC9-70B1-0D68-780431C8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53438-1441-87E5-0AEA-B7AB2E78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74ECE-E7F7-D363-C88F-5AC02259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819A-43E8-C563-1A10-C2B9AE1B4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1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24FB71-2548-2594-55C8-F0EA632BA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19DB4-E461-55D1-30FE-73074E30D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63CCE-7F0D-5F02-2AFA-AD46C66E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3410B-EA37-D3BD-A320-266163907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2100-B471-B6BE-ED60-2945FB98F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1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C50E4-5199-E88C-9985-28E4FA15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6CD2-0EEC-B811-E9AD-125D70C0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35CAB-3077-6156-5B95-7B4E8DA9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B1F48-4A17-7BA7-56A3-62F4B34A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AC20E-8EF8-DBDF-C90E-63501CD2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E374E-BD94-B79E-199E-B51BEAE5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24AD3-02D4-2BF3-00E8-DEC1FEA4AE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A7CB5-9337-B882-B468-5924177D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0C8A-D93A-DD78-11D1-0725B5CF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BC640-063A-4242-EB76-65A7328A0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9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652B-2E6D-7D60-30F3-2B8F2C0B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6E8C4-68AE-1AF1-6557-9379F9DE02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49B80F-C66D-5F47-CE43-F5CB855CE2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1D94-D232-D7F4-BADB-6AD99671D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DDEA26-7324-4AAF-4A24-B4EC806E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95F5E-07C5-4EB8-8B81-5B676DE1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9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3C06-D8CA-1EA0-E09A-0F6BB3CC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21F40-7812-E08D-583E-12DD064C4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0D53E-39EE-CA21-093A-5D917EB6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A767D-F2DC-9AF9-A170-40E63D1146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A25B1-EE83-5402-E5B4-2A4F39919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5327CE-13FF-3DB6-6144-6378C352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16C986-BD68-A31B-15C7-BCE8DF584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69B49D-9A44-B004-FBEA-5289F0D6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4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689C-38BB-8177-AD76-CD5CFCA4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1985BA-9AF2-1399-D6A5-5A33BBCC9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644A3-8123-BEF6-BAEC-E96E160D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C0776-9FB8-E7F4-7184-BD709FDD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0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D681CB-9EFB-A3CE-6F75-7E127FBA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7CCB4-27F2-E665-9F54-3344975C4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7F286-FFE2-2FDF-C6A3-5494E706C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2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8F5CC-637D-F31B-26B9-33E43E62E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9CAB3-C77F-E739-916A-D9A474AB5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33E1EF-6164-BC25-6640-64FD4EA3E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A33093-69DC-D446-A60D-FF516E650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00D65D-0C10-C6D3-1189-32D07B5B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228A3-1491-4D82-AECA-F3D92BC28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25DEA-D177-67E8-D5E4-2E83FC2C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BB9348-020A-DC6E-7BAF-8423A492F3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16D4A-965C-8C36-6985-33BD16B57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77D98F-2EFC-E5D1-2CDB-D1CF99383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C9D62-7ACD-681A-9E92-F16DB750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78BD6-6679-D36B-5078-F005346A5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1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106567-9F5D-834D-6BE1-B9147168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DAC6-71EB-B09F-7043-4B9414D46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2694C-B666-F0EC-E628-AF534DEEA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FF5E91-47FB-E04B-A71C-487659A17C90}" type="datetimeFigureOut">
              <a:rPr lang="en-US" smtClean="0"/>
              <a:t>9/17/24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36638-FDCF-D3CB-D709-33D4FF8B9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8B698-7CE0-285B-913C-32FCE0494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EFB2D0-06B8-8041-B868-2A554A2D9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0A936-5499-5137-7811-E617512D56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4C11A0-1A48-F133-389D-98BB67136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road map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49EEE51D-8144-33FC-56CB-6A9C41713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0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Chip Boeckh</dc:creator>
  <cp:lastModifiedBy>Chip Boeckh</cp:lastModifiedBy>
  <cp:revision>4</cp:revision>
  <dcterms:created xsi:type="dcterms:W3CDTF">2024-09-17T13:19:17Z</dcterms:created>
  <dcterms:modified xsi:type="dcterms:W3CDTF">2024-09-17T18:13:17Z</dcterms:modified>
</cp:coreProperties>
</file>