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59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ehicle Types" id="{8928AE88-C023-42DD-ABEE-F3F2B429D6C1}">
          <p14:sldIdLst>
            <p14:sldId id="257"/>
            <p14:sldId id="258"/>
          </p14:sldIdLst>
        </p14:section>
        <p14:section name="Slowing Speed" id="{2238645B-4E55-4A41-86A6-2738E2095EE0}">
          <p14:sldIdLst>
            <p14:sldId id="259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2E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3" autoAdjust="0"/>
    <p:restoredTop sz="87395" autoAdjust="0"/>
  </p:normalViewPr>
  <p:slideViewPr>
    <p:cSldViewPr snapToGrid="0">
      <p:cViewPr varScale="1">
        <p:scale>
          <a:sx n="56" d="100"/>
          <a:sy n="56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ung, Brenda" userId="1a1c24df-d533-4a19-be13-591e090c4da1" providerId="ADAL" clId="{200A34A9-A262-4344-B20A-15B4A85C4201}"/>
    <pc:docChg chg="modSld">
      <pc:chgData name="Young, Brenda" userId="1a1c24df-d533-4a19-be13-591e090c4da1" providerId="ADAL" clId="{200A34A9-A262-4344-B20A-15B4A85C4201}" dt="2025-01-15T21:41:35.060" v="52" actId="20577"/>
      <pc:docMkLst>
        <pc:docMk/>
      </pc:docMkLst>
      <pc:sldChg chg="modNotesTx">
        <pc:chgData name="Young, Brenda" userId="1a1c24df-d533-4a19-be13-591e090c4da1" providerId="ADAL" clId="{200A34A9-A262-4344-B20A-15B4A85C4201}" dt="2025-01-15T21:40:29.013" v="0" actId="20577"/>
        <pc:sldMkLst>
          <pc:docMk/>
          <pc:sldMk cId="1101394405" sldId="257"/>
        </pc:sldMkLst>
      </pc:sldChg>
      <pc:sldChg chg="modNotesTx">
        <pc:chgData name="Young, Brenda" userId="1a1c24df-d533-4a19-be13-591e090c4da1" providerId="ADAL" clId="{200A34A9-A262-4344-B20A-15B4A85C4201}" dt="2025-01-15T21:41:35.060" v="52" actId="20577"/>
        <pc:sldMkLst>
          <pc:docMk/>
          <pc:sldMk cId="4116572913" sldId="258"/>
        </pc:sldMkLst>
      </pc:sldChg>
      <pc:sldChg chg="modNotesTx">
        <pc:chgData name="Young, Brenda" userId="1a1c24df-d533-4a19-be13-591e090c4da1" providerId="ADAL" clId="{200A34A9-A262-4344-B20A-15B4A85C4201}" dt="2025-01-15T21:41:10.111" v="31" actId="6549"/>
        <pc:sldMkLst>
          <pc:docMk/>
          <pc:sldMk cId="3664060677" sldId="259"/>
        </pc:sldMkLst>
      </pc:sldChg>
      <pc:sldChg chg="modNotesTx">
        <pc:chgData name="Young, Brenda" userId="1a1c24df-d533-4a19-be13-591e090c4da1" providerId="ADAL" clId="{200A34A9-A262-4344-B20A-15B4A85C4201}" dt="2025-01-15T21:41:26.271" v="49" actId="113"/>
        <pc:sldMkLst>
          <pc:docMk/>
          <pc:sldMk cId="2584273361" sldId="2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63C0F-FB79-40F2-B2A1-1155EEF3FA0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CB240-7140-4E59-9412-815ED248A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g.state.fl.us/Statutes/index.cfm?App_mode=Display_Statute&amp;URL=0300-0399/0316/Sections/0316.126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FC67B-E8CA-1E3E-1B8F-B19D65D47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B99F55-9370-CAA6-D8B8-69B0FC868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3A3FAC-A927-09F0-710C-1AFEE5074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E8FF4-8545-D0A6-D433-23F7E243A7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CB240-7140-4E59-9412-815ED248A6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14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8B935-5E2C-54A6-39C2-FC08100D4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BE2BBF-B692-5B36-667F-5A9D265A0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0A46BB-227F-F0FD-844F-E6117707C1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>
                <a:solidFill>
                  <a:srgbClr val="D5D8DF"/>
                </a:solidFill>
                <a:effectLst/>
                <a:latin typeface="Figtree"/>
              </a:rPr>
              <a:t>The Answer is D:</a:t>
            </a:r>
          </a:p>
          <a:p>
            <a:r>
              <a:rPr lang="en-US" b="0" i="0" u="sng" dirty="0">
                <a:solidFill>
                  <a:srgbClr val="467886"/>
                </a:solidFill>
                <a:effectLst/>
                <a:latin typeface="Figtr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Florida Statute</a:t>
            </a:r>
            <a:r>
              <a:rPr lang="en-US" b="0" i="0" dirty="0">
                <a:solidFill>
                  <a:srgbClr val="D5D8DF"/>
                </a:solidFill>
                <a:effectLst/>
                <a:latin typeface="Figtree"/>
              </a:rPr>
              <a:t> 316.126: </a:t>
            </a:r>
            <a:r>
              <a:rPr lang="en-US" b="1" i="0" dirty="0">
                <a:solidFill>
                  <a:srgbClr val="D5D8DF"/>
                </a:solidFill>
                <a:effectLst/>
                <a:latin typeface="Figtree"/>
              </a:rPr>
              <a:t>Operation of vehicles and actions of pedestrians; approach of authorized emergency, sanitation, or utility service vehicle, wrecker, or road and bridge maintenance or construction vehicle; presence of disabled motor vehicle.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8C3D1-A0E7-E92E-5904-4449ED7461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CB240-7140-4E59-9412-815ED248A6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30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A0897-58E3-B896-1A25-5C673FFD1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F7DD59-705F-9359-C3D5-5BA91423A1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D3C622-777E-1424-65D3-B6225B8F0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0E1C4-6B96-4C62-4CC1-C35FA50B22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CB240-7140-4E59-9412-815ED248A6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07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8C700-E3A5-5581-7F46-B0FF6D83C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E6DDF5-AD98-724F-2D03-8CF58390FA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00FBF-7967-4EDE-66CD-3ED7F038D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D5D8DF"/>
                </a:solidFill>
                <a:effectLst/>
                <a:latin typeface="Figtree"/>
              </a:rPr>
              <a:t>The Answer is C:</a:t>
            </a:r>
          </a:p>
          <a:p>
            <a:r>
              <a:rPr lang="en-US" b="0" i="0" dirty="0">
                <a:solidFill>
                  <a:srgbClr val="D5D8DF"/>
                </a:solidFill>
                <a:effectLst/>
                <a:latin typeface="Figtree"/>
              </a:rPr>
              <a:t>Florida Statute 316.126 (2): </a:t>
            </a:r>
            <a:r>
              <a:rPr lang="en-US" b="1" i="0" dirty="0">
                <a:solidFill>
                  <a:srgbClr val="D5D8DF"/>
                </a:solidFill>
                <a:effectLst/>
                <a:latin typeface="Figtree"/>
              </a:rPr>
              <a:t>Shall slow to a speed that is 20 miles per hour less than the posted speed limit when the posted speed limit is 25 miles per hour or greater; or travel at 5 miles per hour when the posted speed limit is 20 miles per hour or less, when driving on a two-lane road, except when otherwise directed by a law enforcement officer.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9B993-72C5-46A2-0478-CB6040C07F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CB240-7140-4E59-9412-815ED248A6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9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DA2B-4474-9752-32A2-2C35CC2BE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3220AF-7E16-039D-AFE2-69384CBE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193A5-F467-744B-E3B3-5B4D154A7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6C83-362F-4F15-9AE6-C91C930A700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60348-17CD-E7A7-FBF7-423A130A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5F19E-99DB-ACD8-8AAE-7D460DFF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1D96-3CE5-4BFA-99F0-421A4A29C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19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D4C0E-E731-C733-843E-8FEEA6C7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5A2EC-2720-99B3-B8E2-C8F67B631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3F785-AF55-51E7-AA89-30321BF3B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6C83-362F-4F15-9AE6-C91C930A700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D369A-612E-D445-9394-C4980C65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0F318-A6CF-D9E4-A2B2-852F0B08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1D96-3CE5-4BFA-99F0-421A4A29C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1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28824E-1300-0F3B-DF85-5AB9A9B6C2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290A3-3088-2575-0708-F48EED082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4B175-FA59-AC92-FDB7-3F2532BEF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6C83-362F-4F15-9AE6-C91C930A700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9D6F8-F0BB-C775-B56B-96C68C9E3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3C7B2-3AEC-1261-7956-E640B0C7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1D96-3CE5-4BFA-99F0-421A4A29C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00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38A6-D46A-27DD-CAE8-B0174FD66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46ADE-F6E5-ABFD-52C5-998243117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8EC81-A500-4121-8B85-CBB3CBAF9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6C83-362F-4F15-9AE6-C91C930A700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7C2E-3EE6-6CA6-FBAA-E1BAF7492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CE240-4097-6186-D036-808288503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1D96-3CE5-4BFA-99F0-421A4A29C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1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A9428-FB93-2E18-9913-4BA8F63E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4E8BC-D85E-6E64-E924-F1237FFB8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A06C2-D031-0964-637D-424F89D1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6C83-362F-4F15-9AE6-C91C930A700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19A2D-CE60-FF4D-C331-90B89CBD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68778-11D5-B710-CA05-F8B85426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1D96-3CE5-4BFA-99F0-421A4A29C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77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3D2BC-6E73-C2C3-786E-59FD80B4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C8A56-1F2C-7C9C-D25D-6B3464C88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F46C5-96EB-C4D1-215B-B048623E5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84A37-6833-F5AA-1AAE-4EC928CCF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6C83-362F-4F15-9AE6-C91C930A700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368C5-4A01-6BD4-5505-465B1512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73A55-F9C2-985B-3CD7-273BCA0DF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1D96-3CE5-4BFA-99F0-421A4A29C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18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D4E4A-33D8-2A9C-2A9A-A7A413F1A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7B225-84FD-A1A7-8A5F-218A35FFF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1554C-B5EF-E656-B974-50C85AA14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CB354-C10C-3266-9518-EB4F880E39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3D2E5-2A18-822A-48D8-BC39EFADD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63D6D2-632F-E0B8-C46C-D6CDF008A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6C83-362F-4F15-9AE6-C91C930A700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DAC8A1-E19F-1C16-4168-42631C21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832626-CB0E-5E20-187B-4C13745AD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1D96-3CE5-4BFA-99F0-421A4A29C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9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B4995-69E3-B9BF-818C-43AAB06B0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45E1D4-2ED2-97D7-9111-74CB936BE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6C83-362F-4F15-9AE6-C91C930A700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5E7B45-1D12-4E9B-92EB-50C6275BD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B3F641-6727-6C9E-C0CB-27AA29213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1D96-3CE5-4BFA-99F0-421A4A29C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FA0166-C4E3-99C5-75E0-518DD8F76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6C83-362F-4F15-9AE6-C91C930A700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33797E-4A32-4BA8-E22F-C520C59EB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861D6-F409-C87A-77CF-5DBB41B2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1D96-3CE5-4BFA-99F0-421A4A29C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2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730E3-2636-0A6E-B6A9-2A92160C4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066AD-AE05-07A1-91BE-5CBE426A0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898C07-36A6-EBE7-5D29-EE1336163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E78180-6AC8-B019-0976-F49E0089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6C83-362F-4F15-9AE6-C91C930A700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3E6C9-3F49-3503-C4B9-1C1D8B402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78EE9-F023-02B8-3BD9-9641D1DB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1D96-3CE5-4BFA-99F0-421A4A29C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8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FEB36-08B9-1713-23FA-664C180D2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09F552-C3DF-B1B7-7C2B-FE3F7A2D6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FF1C2-B2B9-8A2D-C176-266011806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FA81C-6087-5D43-0C51-A2BC0A1B6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6C83-362F-4F15-9AE6-C91C930A700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23E26-D3AD-2CA1-B48D-031CAB387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BFC68-1EAF-3DBA-F6A4-CFC738027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1D96-3CE5-4BFA-99F0-421A4A29C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01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A93C08-9A3F-3BC0-C765-B7A49C86B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9F459-2898-93BE-29B3-FED782A7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9F9BB-7BE4-C0C1-5CE9-5C87082EE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7B6C83-362F-4F15-9AE6-C91C930A700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8F722-CDBC-334C-AF29-F38356AEE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1E600-2396-698D-2FEA-125A2FA14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A21D96-3CE5-4BFA-99F0-421A4A29C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8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603BD-5669-D838-0BC6-51D41BE50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465BFB-CB61-BB57-81BD-3886760AA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94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46BA6-303F-89B7-0E6C-3F8FAC567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E59871-2F7B-F893-F9CB-DEA03F3EC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72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A0C09-AA66-6E05-FF4E-50A243B77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4A6758-5B2F-D508-99BE-D9003F2F6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2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60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2E147-817E-E5B8-4B7C-10E737841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A04B30-1C5B-E542-3441-9A44EF455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2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73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128</Words>
  <Application>Microsoft Office PowerPoint</Application>
  <PresentationFormat>Widescreen</PresentationFormat>
  <Paragraphs>8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Figtree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Tommy Worthington</dc:creator>
  <cp:lastModifiedBy>Young, Brenda</cp:lastModifiedBy>
  <cp:revision>11</cp:revision>
  <dcterms:created xsi:type="dcterms:W3CDTF">2025-01-10T03:53:02Z</dcterms:created>
  <dcterms:modified xsi:type="dcterms:W3CDTF">2025-01-15T21:41:35Z</dcterms:modified>
</cp:coreProperties>
</file>