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D5B"/>
    <a:srgbClr val="154C5C"/>
    <a:srgbClr val="BEB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9C192-F632-4B76-9A67-794508DCBA45}" v="2" dt="2025-01-07T19:08:38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64566" autoAdjust="0"/>
  </p:normalViewPr>
  <p:slideViewPr>
    <p:cSldViewPr snapToGrid="0">
      <p:cViewPr varScale="1">
        <p:scale>
          <a:sx n="41" d="100"/>
          <a:sy n="41" d="100"/>
        </p:scale>
        <p:origin x="15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388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Brenda" userId="1a1c24df-d533-4a19-be13-591e090c4da1" providerId="ADAL" clId="{91E9C192-F632-4B76-9A67-794508DCBA45}"/>
    <pc:docChg chg="custSel modSld">
      <pc:chgData name="Young, Brenda" userId="1a1c24df-d533-4a19-be13-591e090c4da1" providerId="ADAL" clId="{91E9C192-F632-4B76-9A67-794508DCBA45}" dt="2025-01-07T19:11:28.791" v="530" actId="113"/>
      <pc:docMkLst>
        <pc:docMk/>
      </pc:docMkLst>
      <pc:sldChg chg="modNotesTx">
        <pc:chgData name="Young, Brenda" userId="1a1c24df-d533-4a19-be13-591e090c4da1" providerId="ADAL" clId="{91E9C192-F632-4B76-9A67-794508DCBA45}" dt="2025-01-07T19:11:28.791" v="530" actId="113"/>
        <pc:sldMkLst>
          <pc:docMk/>
          <pc:sldMk cId="1504923024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08360-831C-1C46-A0BB-65780925A5F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63278-B00C-174E-91FA-265B9238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buFontTx/>
              <a:buNone/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Start 2025 Strong with our easy Target Zero everyday life habits</a:t>
            </a:r>
            <a:r>
              <a:rPr lang="en-US" sz="1800" kern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that lead to safe driving behaviors: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Prevent speeding: Simply leave early or be a little late, just get there safely!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Prevent aggression: Embrace the space, both your calm space, and keep your distance from the driver in front of you</a:t>
            </a:r>
          </a:p>
          <a:p>
            <a:pPr marL="285750" marR="0" lvl="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Prevent distraction: Make drive time YOU time, and ride with Do Not Disturb</a:t>
            </a:r>
          </a:p>
          <a:p>
            <a:pPr marL="285750" marR="0" lvl="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As always, buckle up every trip, every time</a:t>
            </a:r>
          </a:p>
          <a:p>
            <a:pPr marL="0" marR="0" lvl="0" indent="0">
              <a:buFontTx/>
              <a:buNone/>
            </a:pPr>
            <a:r>
              <a:rPr lang="en-US" sz="1800" kern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Let’s get everyone home safely in 2025!</a:t>
            </a:r>
          </a:p>
          <a:p>
            <a:pPr marL="0" marR="0" lvl="0" indent="0">
              <a:buFontTx/>
              <a:buNone/>
            </a:pPr>
            <a:r>
              <a:rPr lang="en-US" sz="1800" kern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this QR code to access safe driving tools – custom do not disturb messages, and safe driving playlists!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63278-B00C-174E-91FA-265B9238EB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bg>
      <p:bgPr>
        <a:solidFill>
          <a:srgbClr val="4A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0F18C0A-5392-430E-ABF4-1545E2D4D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061" y="5429228"/>
            <a:ext cx="1601312" cy="705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7640898-AA72-4354-9CB3-0B894E67E3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6171" y="5511170"/>
            <a:ext cx="1676952" cy="6234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4D24BC-5CF1-4183-9CEA-8194E5410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0000" r="50000"/>
          <a:stretch/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  <p:sp>
        <p:nvSpPr>
          <p:cNvPr id="8" name="Title 12">
            <a:extLst>
              <a:ext uri="{FF2B5EF4-FFF2-40B4-BE49-F238E27FC236}">
                <a16:creationId xmlns:a16="http://schemas.microsoft.com/office/drawing/2014/main" id="{0842B067-C92F-4834-940D-5097BEAE4DDF}"/>
              </a:ext>
            </a:extLst>
          </p:cNvPr>
          <p:cNvSpPr txBox="1">
            <a:spLocks/>
          </p:cNvSpPr>
          <p:nvPr userDrawn="1"/>
        </p:nvSpPr>
        <p:spPr>
          <a:xfrm>
            <a:off x="762000" y="1680794"/>
            <a:ext cx="6329464" cy="191634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US" sz="60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56836C-93B7-4ACA-92D1-538D1B63891B}"/>
              </a:ext>
            </a:extLst>
          </p:cNvPr>
          <p:cNvSpPr txBox="1">
            <a:spLocks/>
          </p:cNvSpPr>
          <p:nvPr userDrawn="1"/>
        </p:nvSpPr>
        <p:spPr>
          <a:xfrm>
            <a:off x="762000" y="3805821"/>
            <a:ext cx="5909418" cy="5952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BEB8B4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6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CF559E-0959-4552-BC32-4FC730FE30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06550"/>
            <a:ext cx="10515600" cy="4124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1E1B5F76-4252-4CCC-83C8-C2B6BCFC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7376"/>
            <a:ext cx="10591800" cy="536798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199784-DBE6-4E30-B781-D1E28AF35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>
          <a:xfrm flipV="1">
            <a:off x="-1" y="6222630"/>
            <a:ext cx="12192001" cy="63536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E26AD1-D14D-47E1-92C5-CC4775127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6309267"/>
            <a:ext cx="1012951" cy="44623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12954BA-DBAD-49B0-AE66-1A2752DC18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6113" y="6319900"/>
            <a:ext cx="1110642" cy="4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CF559E-0959-4552-BC32-4FC730FE30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06550"/>
            <a:ext cx="5067300" cy="4001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6E3354-B646-4562-8A0B-46A31844B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030750"/>
            <a:ext cx="12192001" cy="125983"/>
          </a:xfrm>
          <a:prstGeom prst="rect">
            <a:avLst/>
          </a:prstGeom>
        </p:spPr>
      </p:pic>
      <p:sp>
        <p:nvSpPr>
          <p:cNvPr id="10" name="Title 12">
            <a:extLst>
              <a:ext uri="{FF2B5EF4-FFF2-40B4-BE49-F238E27FC236}">
                <a16:creationId xmlns:a16="http://schemas.microsoft.com/office/drawing/2014/main" id="{F7AEDD33-9C07-400D-8415-186123D9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6"/>
            <a:ext cx="10591800" cy="536798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4DF813-5737-4FAD-B054-E9FFA7A7B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>
          <a:xfrm flipV="1">
            <a:off x="-1" y="6222630"/>
            <a:ext cx="12192001" cy="63536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AA9D51B-95A0-4DB5-ABEC-4183B7205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6309267"/>
            <a:ext cx="1012951" cy="44623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FE2FF05-2F44-463D-9B8D-57CBF36D85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6113" y="6319900"/>
            <a:ext cx="1110642" cy="41293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02F016-9FA2-4057-A2A3-DBE89AB74E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1" y="1606550"/>
            <a:ext cx="5067300" cy="4001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76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Divider">
    <p:bg>
      <p:bgPr>
        <a:solidFill>
          <a:srgbClr val="154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C700FF-5F8C-4B9A-950A-A6691D1123F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54C5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AAB81FF-4F7D-457E-96FF-5B051FD28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115" t="10426" b="10424"/>
          <a:stretch/>
        </p:blipFill>
        <p:spPr>
          <a:xfrm>
            <a:off x="-1" y="0"/>
            <a:ext cx="6921795" cy="6858000"/>
          </a:xfrm>
          <a:prstGeom prst="rect">
            <a:avLst/>
          </a:prstGeom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0F5F6273-4EE4-4BE7-B37B-7C77A4D2BB61}"/>
              </a:ext>
            </a:extLst>
          </p:cNvPr>
          <p:cNvSpPr txBox="1">
            <a:spLocks/>
          </p:cNvSpPr>
          <p:nvPr userDrawn="1"/>
        </p:nvSpPr>
        <p:spPr>
          <a:xfrm>
            <a:off x="908256" y="2470824"/>
            <a:ext cx="3362406" cy="191634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92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rgbClr val="4A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C1B1AC-064A-412D-9AA5-1CF6C1383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8275"/>
            <a:ext cx="9144000" cy="5972050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8B1E9E0-013A-485D-A406-36378D0A5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000" r="50000"/>
          <a:stretch/>
        </p:blipFill>
        <p:spPr>
          <a:xfrm rot="16200000">
            <a:off x="0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7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71" r:id="rId3"/>
    <p:sldLayoutId id="2147483669" r:id="rId4"/>
    <p:sldLayoutId id="2147483672" r:id="rId5"/>
    <p:sldLayoutId id="2147483667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B45EC58-AADB-9756-5ADD-F899F2558F1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" y="-8522"/>
            <a:ext cx="12189991" cy="6241174"/>
          </a:xfrm>
        </p:spPr>
      </p:pic>
    </p:spTree>
    <p:extLst>
      <p:ext uri="{BB962C8B-B14F-4D97-AF65-F5344CB8AC3E}">
        <p14:creationId xmlns:p14="http://schemas.microsoft.com/office/powerpoint/2010/main" val="1504923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rget Zero">
      <a:dk1>
        <a:srgbClr val="171616"/>
      </a:dk1>
      <a:lt1>
        <a:sysClr val="window" lastClr="FFFFFF"/>
      </a:lt1>
      <a:dk2>
        <a:srgbClr val="1A485D"/>
      </a:dk2>
      <a:lt2>
        <a:srgbClr val="E7E6E6"/>
      </a:lt2>
      <a:accent1>
        <a:srgbClr val="4A2D5B"/>
      </a:accent1>
      <a:accent2>
        <a:srgbClr val="1A485D"/>
      </a:accent2>
      <a:accent3>
        <a:srgbClr val="E36626"/>
      </a:accent3>
      <a:accent4>
        <a:srgbClr val="655B53"/>
      </a:accent4>
      <a:accent5>
        <a:srgbClr val="BFB9B4"/>
      </a:accent5>
      <a:accent6>
        <a:srgbClr val="CF14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BA26143B2274B9ED39C6256FCC0BE" ma:contentTypeVersion="13" ma:contentTypeDescription="Create a new document." ma:contentTypeScope="" ma:versionID="92ae2cb2866543d66682cd77e716affc">
  <xsd:schema xmlns:xsd="http://www.w3.org/2001/XMLSchema" xmlns:xs="http://www.w3.org/2001/XMLSchema" xmlns:p="http://schemas.microsoft.com/office/2006/metadata/properties" xmlns:ns2="dbf75ea0-7b9d-4666-9b34-f92ca412f13a" xmlns:ns3="560bac70-e799-47ae-951b-cfab8832d760" targetNamespace="http://schemas.microsoft.com/office/2006/metadata/properties" ma:root="true" ma:fieldsID="ba607bb502f75a073e4a445438e77afe" ns2:_="" ns3:_="">
    <xsd:import namespace="dbf75ea0-7b9d-4666-9b34-f92ca412f13a"/>
    <xsd:import namespace="560bac70-e799-47ae-951b-cfab8832d7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75ea0-7b9d-4666-9b34-f92ca412f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bac70-e799-47ae-951b-cfab8832d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D10CF7-2911-45D6-AE96-0F387F9F96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CC670-C694-482E-B83F-BC9A4010EA0C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dbf75ea0-7b9d-4666-9b34-f92ca412f13a"/>
    <ds:schemaRef ds:uri="http://schemas.openxmlformats.org/package/2006/metadata/core-properties"/>
    <ds:schemaRef ds:uri="560bac70-e799-47ae-951b-cfab8832d760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30CCED6-293E-4FC8-966C-50FFC6825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f75ea0-7b9d-4666-9b34-f92ca412f13a"/>
    <ds:schemaRef ds:uri="560bac70-e799-47ae-951b-cfab8832d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</TotalTime>
  <Words>113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Hagen</dc:creator>
  <cp:lastModifiedBy>Young, Brenda</cp:lastModifiedBy>
  <cp:revision>22</cp:revision>
  <dcterms:created xsi:type="dcterms:W3CDTF">2021-12-27T16:01:18Z</dcterms:created>
  <dcterms:modified xsi:type="dcterms:W3CDTF">2025-01-07T19:11:29Z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0x010100967BA26143B2274B9ED39C6256FCC0BE</vt:lpwstr>
  </property>
</Properties>
</file>