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8"/>
  </p:notesMasterIdLst>
  <p:sldIdLst>
    <p:sldId id="262" r:id="rId5"/>
    <p:sldId id="266" r:id="rId6"/>
    <p:sldId id="268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A2D5B"/>
    <a:srgbClr val="154C5C"/>
    <a:srgbClr val="BEB8B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5266" autoAdjust="0"/>
    <p:restoredTop sz="74494"/>
  </p:normalViewPr>
  <p:slideViewPr>
    <p:cSldViewPr snapToGrid="0">
      <p:cViewPr varScale="1">
        <p:scale>
          <a:sx n="108" d="100"/>
          <a:sy n="108" d="100"/>
        </p:scale>
        <p:origin x="542" y="3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118" d="100"/>
          <a:sy n="118" d="100"/>
        </p:scale>
        <p:origin x="3880" y="20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tableStyles" Target="tableStyle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theme" Target="theme/theme1.xml"/><Relationship Id="rId5" Type="http://schemas.openxmlformats.org/officeDocument/2006/relationships/slide" Target="slides/slide1.xml"/><Relationship Id="rId10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208360-831C-1C46-A0BB-65780925A5FB}" type="datetimeFigureOut">
              <a:rPr lang="en-US" smtClean="0"/>
              <a:t>4/22/2025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1463278-B00C-174E-91FA-265B9238EB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495251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D50DC6-8B28-7631-5CBA-2CB240323BC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1C7642E-3C15-D4E9-B117-B35A1EC3820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5CBF024-FD48-FD8A-6B5A-40A95CF8A76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D26C47C-0DBF-FB7B-EE3A-42948E5B523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5519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879EB44-FD67-0C01-56F1-759E2C8FD50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4A2CDAA-518A-D498-7A57-6FEA0466BDA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5FAF5CC-6102-9AD4-8140-90C011E39F3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4B36F69-15E4-F14A-2141-89072400860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7561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6B1C48C-9B3F-99AD-A88D-A73ED653710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C2A7B620-C609-5A40-0B88-CDC869A4CCE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4726913-9585-A4DA-5E54-03114E3FD8FD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/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Answer: D. Over 400 feet</a:t>
            </a:r>
          </a:p>
          <a:p>
            <a:pPr marL="0" marR="0"/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Explanation: At 55 mph, you travel approximately 80 feet per second. In just 5 seconds of distraction, you’ve effectively driven the length of a football field without looking at the road.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ED3F2E3-BD3B-D643-C18D-5CD014EB0D37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194098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sv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svg"/><Relationship Id="rId5" Type="http://schemas.openxmlformats.org/officeDocument/2006/relationships/image" Target="../media/image3.png"/><Relationship Id="rId4" Type="http://schemas.openxmlformats.org/officeDocument/2006/relationships/image" Target="../media/image2.sv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svg"/><Relationship Id="rId5" Type="http://schemas.openxmlformats.org/officeDocument/2006/relationships/image" Target="../media/image3.png"/><Relationship Id="rId4" Type="http://schemas.openxmlformats.org/officeDocument/2006/relationships/image" Target="../media/image2.sv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sv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sv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 Slide">
    <p:bg>
      <p:bgPr>
        <a:solidFill>
          <a:srgbClr val="4A2D5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Graphic 4">
            <a:extLst>
              <a:ext uri="{FF2B5EF4-FFF2-40B4-BE49-F238E27FC236}">
                <a16:creationId xmlns:a16="http://schemas.microsoft.com/office/drawing/2014/main" id="{C0F18C0A-5392-430E-ABF4-1545E2D4D18B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883061" y="5429228"/>
            <a:ext cx="1601312" cy="705424"/>
          </a:xfrm>
          <a:prstGeom prst="rect">
            <a:avLst/>
          </a:prstGeom>
        </p:spPr>
      </p:pic>
      <p:pic>
        <p:nvPicPr>
          <p:cNvPr id="6" name="Graphic 5">
            <a:extLst>
              <a:ext uri="{FF2B5EF4-FFF2-40B4-BE49-F238E27FC236}">
                <a16:creationId xmlns:a16="http://schemas.microsoft.com/office/drawing/2014/main" id="{C7640898-AA72-4354-9CB3-0B894E67E3E8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9666171" y="5511170"/>
            <a:ext cx="1676952" cy="623482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7D4D24BC-5CF1-4183-9CEA-8194E54102E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rcRect t="50000" r="50000"/>
          <a:stretch/>
        </p:blipFill>
        <p:spPr>
          <a:xfrm>
            <a:off x="8763000" y="0"/>
            <a:ext cx="3429000" cy="3429000"/>
          </a:xfrm>
          <a:prstGeom prst="rect">
            <a:avLst/>
          </a:prstGeom>
        </p:spPr>
      </p:pic>
      <p:sp>
        <p:nvSpPr>
          <p:cNvPr id="8" name="Title 12">
            <a:extLst>
              <a:ext uri="{FF2B5EF4-FFF2-40B4-BE49-F238E27FC236}">
                <a16:creationId xmlns:a16="http://schemas.microsoft.com/office/drawing/2014/main" id="{0842B067-C92F-4834-940D-5097BEAE4DDF}"/>
              </a:ext>
            </a:extLst>
          </p:cNvPr>
          <p:cNvSpPr txBox="1">
            <a:spLocks/>
          </p:cNvSpPr>
          <p:nvPr userDrawn="1"/>
        </p:nvSpPr>
        <p:spPr>
          <a:xfrm>
            <a:off x="762000" y="1680794"/>
            <a:ext cx="6329464" cy="1916349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>
              <a:lnSpc>
                <a:spcPts val="7200"/>
              </a:lnSpc>
            </a:pPr>
            <a:r>
              <a:rPr lang="en-US" sz="6000" dirty="0">
                <a:solidFill>
                  <a:schemeClr val="bg1"/>
                </a:solidFill>
              </a:rPr>
              <a:t>Click to edit Master title style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1556836C-93B7-4ACA-92D1-538D1B63891B}"/>
              </a:ext>
            </a:extLst>
          </p:cNvPr>
          <p:cNvSpPr txBox="1">
            <a:spLocks/>
          </p:cNvSpPr>
          <p:nvPr userDrawn="1"/>
        </p:nvSpPr>
        <p:spPr>
          <a:xfrm>
            <a:off x="762000" y="3805821"/>
            <a:ext cx="5909418" cy="59526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b="1" dirty="0">
                <a:solidFill>
                  <a:srgbClr val="BEB8B4"/>
                </a:solidFill>
              </a:rPr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6126436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dy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5CF559E-0959-4552-BC32-4FC730FE307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38200" y="1606550"/>
            <a:ext cx="10515600" cy="4124399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E6E3354-B646-4562-8A0B-46A31844BB1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V="1">
            <a:off x="0" y="1030750"/>
            <a:ext cx="12192001" cy="125983"/>
          </a:xfrm>
          <a:prstGeom prst="rect">
            <a:avLst/>
          </a:prstGeom>
        </p:spPr>
      </p:pic>
      <p:sp>
        <p:nvSpPr>
          <p:cNvPr id="10" name="Title 12">
            <a:extLst>
              <a:ext uri="{FF2B5EF4-FFF2-40B4-BE49-F238E27FC236}">
                <a16:creationId xmlns:a16="http://schemas.microsoft.com/office/drawing/2014/main" id="{1E1B5F76-4252-4CCC-83C8-C2B6BCFC36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365126"/>
            <a:ext cx="10591800" cy="536798"/>
          </a:xfrm>
        </p:spPr>
        <p:txBody>
          <a:bodyPr/>
          <a:lstStyle>
            <a:lvl1pPr>
              <a:defRPr b="1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72199784-DBE6-4E30-B781-D1E28AF354ED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9890"/>
          <a:stretch/>
        </p:blipFill>
        <p:spPr>
          <a:xfrm flipV="1">
            <a:off x="-1" y="6222630"/>
            <a:ext cx="12192001" cy="635368"/>
          </a:xfrm>
          <a:prstGeom prst="rect">
            <a:avLst/>
          </a:prstGeom>
        </p:spPr>
      </p:pic>
      <p:pic>
        <p:nvPicPr>
          <p:cNvPr id="14" name="Graphic 13">
            <a:extLst>
              <a:ext uri="{FF2B5EF4-FFF2-40B4-BE49-F238E27FC236}">
                <a16:creationId xmlns:a16="http://schemas.microsoft.com/office/drawing/2014/main" id="{51E26AD1-D14D-47E1-92C5-CC477512700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62000" y="6309267"/>
            <a:ext cx="1012951" cy="446234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412954BA-DBAD-49B0-AE66-1A2752DC180F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356113" y="6319900"/>
            <a:ext cx="1110642" cy="4129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eeting 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5CF559E-0959-4552-BC32-4FC730FE307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38200" y="1606550"/>
            <a:ext cx="5067300" cy="4001625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E6E3354-B646-4562-8A0B-46A31844BB1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V="1">
            <a:off x="0" y="1030750"/>
            <a:ext cx="12192001" cy="125983"/>
          </a:xfrm>
          <a:prstGeom prst="rect">
            <a:avLst/>
          </a:prstGeom>
        </p:spPr>
      </p:pic>
      <p:sp>
        <p:nvSpPr>
          <p:cNvPr id="10" name="Title 12">
            <a:extLst>
              <a:ext uri="{FF2B5EF4-FFF2-40B4-BE49-F238E27FC236}">
                <a16:creationId xmlns:a16="http://schemas.microsoft.com/office/drawing/2014/main" id="{F7AEDD33-9C07-400D-8415-186123D9EF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365126"/>
            <a:ext cx="10591800" cy="536798"/>
          </a:xfrm>
        </p:spPr>
        <p:txBody>
          <a:bodyPr/>
          <a:lstStyle>
            <a:lvl1pPr>
              <a:defRPr b="1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364DF813-5737-4FAD-B054-E9FFA7A7B06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9890"/>
          <a:stretch/>
        </p:blipFill>
        <p:spPr>
          <a:xfrm flipV="1">
            <a:off x="-1" y="6222630"/>
            <a:ext cx="12192001" cy="635368"/>
          </a:xfrm>
          <a:prstGeom prst="rect">
            <a:avLst/>
          </a:prstGeom>
        </p:spPr>
      </p:pic>
      <p:pic>
        <p:nvPicPr>
          <p:cNvPr id="16" name="Graphic 15">
            <a:extLst>
              <a:ext uri="{FF2B5EF4-FFF2-40B4-BE49-F238E27FC236}">
                <a16:creationId xmlns:a16="http://schemas.microsoft.com/office/drawing/2014/main" id="{DAA9D51B-95A0-4DB5-ABEC-4183B7205323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62000" y="6309267"/>
            <a:ext cx="1012951" cy="446234"/>
          </a:xfrm>
          <a:prstGeom prst="rect">
            <a:avLst/>
          </a:prstGeom>
        </p:spPr>
      </p:pic>
      <p:pic>
        <p:nvPicPr>
          <p:cNvPr id="17" name="Graphic 16">
            <a:extLst>
              <a:ext uri="{FF2B5EF4-FFF2-40B4-BE49-F238E27FC236}">
                <a16:creationId xmlns:a16="http://schemas.microsoft.com/office/drawing/2014/main" id="{8FE2FF05-2F44-463D-9B8D-57CBF36D85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356113" y="6319900"/>
            <a:ext cx="1110642" cy="41293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D002F016-9FA2-4057-A2A3-DBE89AB74E5A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6286501" y="1606550"/>
            <a:ext cx="5067300" cy="4001625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9676623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Section Divider">
    <p:bg>
      <p:bgPr>
        <a:solidFill>
          <a:srgbClr val="154C5C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C1C700FF-5F8C-4B9A-950A-A6691D1123F7}"/>
              </a:ext>
            </a:extLst>
          </p:cNvPr>
          <p:cNvSpPr/>
          <p:nvPr userDrawn="1"/>
        </p:nvSpPr>
        <p:spPr>
          <a:xfrm>
            <a:off x="-1" y="0"/>
            <a:ext cx="12192001" cy="6858000"/>
          </a:xfrm>
          <a:prstGeom prst="rect">
            <a:avLst/>
          </a:prstGeom>
          <a:solidFill>
            <a:srgbClr val="154C5C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Graphic 5">
            <a:extLst>
              <a:ext uri="{FF2B5EF4-FFF2-40B4-BE49-F238E27FC236}">
                <a16:creationId xmlns:a16="http://schemas.microsoft.com/office/drawing/2014/main" id="{7AAB81FF-4F7D-457E-96FF-5B051FD284D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l="20115" t="10426" b="10424"/>
          <a:stretch/>
        </p:blipFill>
        <p:spPr>
          <a:xfrm>
            <a:off x="-1" y="0"/>
            <a:ext cx="6921795" cy="6858000"/>
          </a:xfrm>
          <a:prstGeom prst="rect">
            <a:avLst/>
          </a:prstGeom>
        </p:spPr>
      </p:pic>
      <p:sp>
        <p:nvSpPr>
          <p:cNvPr id="7" name="Title 12">
            <a:extLst>
              <a:ext uri="{FF2B5EF4-FFF2-40B4-BE49-F238E27FC236}">
                <a16:creationId xmlns:a16="http://schemas.microsoft.com/office/drawing/2014/main" id="{0F5F6273-4EE4-4BE7-B37B-7C77A4D2BB61}"/>
              </a:ext>
            </a:extLst>
          </p:cNvPr>
          <p:cNvSpPr txBox="1">
            <a:spLocks/>
          </p:cNvSpPr>
          <p:nvPr userDrawn="1"/>
        </p:nvSpPr>
        <p:spPr>
          <a:xfrm>
            <a:off x="908256" y="2470824"/>
            <a:ext cx="3362406" cy="1916349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4000" dirty="0">
                <a:solidFill>
                  <a:schemeClr val="bg1"/>
                </a:solidFill>
              </a:rPr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0092580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ection Divider">
    <p:bg>
      <p:bgPr>
        <a:solidFill>
          <a:srgbClr val="4A2D5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00C1B1AC-064A-412D-9AA5-1CF6C1383C7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438275"/>
            <a:ext cx="9144000" cy="5972050"/>
          </a:xfrm>
        </p:spPr>
        <p:txBody>
          <a:bodyPr>
            <a:normAutofit/>
          </a:bodyPr>
          <a:lstStyle>
            <a:lvl1pPr algn="ctr">
              <a:defRPr sz="7200" b="1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Thank You!</a:t>
            </a:r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18B1E9E0-013A-485D-A406-36378D0A58A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t="50000" r="50000"/>
          <a:stretch/>
        </p:blipFill>
        <p:spPr>
          <a:xfrm rot="16200000">
            <a:off x="0" y="0"/>
            <a:ext cx="3429000" cy="342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67758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4/22/2025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61" r:id="rId2"/>
    <p:sldLayoutId id="2147483671" r:id="rId3"/>
    <p:sldLayoutId id="2147483669" r:id="rId4"/>
    <p:sldLayoutId id="2147483672" r:id="rId5"/>
    <p:sldLayoutId id="2147483667" r:id="rId6"/>
    <p:sldLayoutId id="2147483663" r:id="rId7"/>
    <p:sldLayoutId id="2147483664" r:id="rId8"/>
    <p:sldLayoutId id="2147483665" r:id="rId9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025FB28-3319-8D25-5C0F-2424E5CEDE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CCE8BB27-BD69-C5ED-4831-922997F15ABE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D0A2882-62C7-5B83-B3D8-73507A5EBA5B}"/>
              </a:ext>
            </a:extLst>
          </p:cNvPr>
          <p:cNvSpPr txBox="1"/>
          <p:nvPr/>
        </p:nvSpPr>
        <p:spPr>
          <a:xfrm>
            <a:off x="8603310" y="618507"/>
            <a:ext cx="3442916" cy="48320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Distracted Driving: A Risk We Can’t Ignore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What is Distracted Driving?</a:t>
            </a:r>
          </a:p>
          <a:p>
            <a:pPr>
              <a:spcBef>
                <a:spcPts val="600"/>
              </a:spcBef>
            </a:pPr>
            <a:endParaRPr lang="en-US" b="1" dirty="0">
              <a:solidFill>
                <a:schemeClr val="accent3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spcBef>
                <a:spcPts val="12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Manual: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Taking hands off the wheel (e.g., eating, texting).</a:t>
            </a:r>
          </a:p>
          <a:p>
            <a:pPr marL="342900" indent="-342900">
              <a:spcBef>
                <a:spcPts val="12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Visual: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Taking eyes off the road (e.g., looking at a phone or billboard).</a:t>
            </a:r>
          </a:p>
          <a:p>
            <a:pPr marL="342900" indent="-342900">
              <a:spcBef>
                <a:spcPts val="12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Cognitive: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Taking mind off driving (e.g., daydreaming or talking to passengers).</a:t>
            </a:r>
          </a:p>
        </p:txBody>
      </p:sp>
    </p:spTree>
    <p:extLst>
      <p:ext uri="{BB962C8B-B14F-4D97-AF65-F5344CB8AC3E}">
        <p14:creationId xmlns:p14="http://schemas.microsoft.com/office/powerpoint/2010/main" val="36795291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C32DCE1-E96B-5EA6-E3D9-71215AB89C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3F95ED0A-4552-EBE2-0E46-5DFDB9998ED0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FDE671D-2A57-9A26-1C7E-B297301D56AB}"/>
              </a:ext>
            </a:extLst>
          </p:cNvPr>
          <p:cNvSpPr txBox="1"/>
          <p:nvPr/>
        </p:nvSpPr>
        <p:spPr>
          <a:xfrm>
            <a:off x="8674194" y="420034"/>
            <a:ext cx="3269713" cy="537070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How to Prevent Distracted Driving</a:t>
            </a:r>
          </a:p>
          <a:p>
            <a:pPr marL="342900" indent="-34290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Silence Your Phone: 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Activate “Do Not Disturb” while driving.</a:t>
            </a:r>
          </a:p>
          <a:p>
            <a:pPr marL="342900" indent="-34290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Set your 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GPS, playlist, and climate controls before you start driving.</a:t>
            </a:r>
          </a:p>
          <a:p>
            <a:pPr marL="342900" indent="-34290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Secure Loose Items: 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Avoid reaching for items while on the move.</a:t>
            </a:r>
          </a:p>
          <a:p>
            <a:pPr marL="342900" indent="-34290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Focus on Driving: </a:t>
            </a: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Save eating, grooming, or other activities for when you’re parked.</a:t>
            </a:r>
          </a:p>
          <a:p>
            <a:pPr>
              <a:spcBef>
                <a:spcPts val="600"/>
              </a:spcBef>
            </a:pPr>
            <a:r>
              <a:rPr lang="en-US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Drive Focused. Drive Safe. Get Everyone Home Safely!</a:t>
            </a:r>
          </a:p>
        </p:txBody>
      </p:sp>
    </p:spTree>
    <p:extLst>
      <p:ext uri="{BB962C8B-B14F-4D97-AF65-F5344CB8AC3E}">
        <p14:creationId xmlns:p14="http://schemas.microsoft.com/office/powerpoint/2010/main" val="27897729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D8B3093-3287-587E-CCBF-DDCF87E5961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20CC51F0-2D35-EE3C-0306-16DF55EC175A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1963B9C0-2A78-B95B-F091-4939F5B9A993}"/>
              </a:ext>
            </a:extLst>
          </p:cNvPr>
          <p:cNvSpPr txBox="1"/>
          <p:nvPr/>
        </p:nvSpPr>
        <p:spPr>
          <a:xfrm>
            <a:off x="234222" y="938165"/>
            <a:ext cx="344291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chemeClr val="accent3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At 55 mph, how far do you travel in 3 seconds while distracted away from focusing on the roadway around you?</a:t>
            </a:r>
          </a:p>
          <a:p>
            <a:pPr marL="342900" indent="-342900">
              <a:spcBef>
                <a:spcPts val="1200"/>
              </a:spcBef>
              <a:buFont typeface="+mj-lt"/>
              <a:buAutoNum type="alphaUcPeriod"/>
            </a:pP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100 feet</a:t>
            </a:r>
          </a:p>
          <a:p>
            <a:pPr marL="342900" indent="-342900">
              <a:spcBef>
                <a:spcPts val="1200"/>
              </a:spcBef>
              <a:buFont typeface="+mj-lt"/>
              <a:buAutoNum type="alphaUcPeriod"/>
            </a:pP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150 feet</a:t>
            </a:r>
          </a:p>
          <a:p>
            <a:pPr marL="342900" indent="-342900">
              <a:spcBef>
                <a:spcPts val="1200"/>
              </a:spcBef>
              <a:buFont typeface="+mj-lt"/>
              <a:buAutoNum type="alphaUcPeriod"/>
            </a:pP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180 feet</a:t>
            </a:r>
          </a:p>
          <a:p>
            <a:pPr marL="342900" indent="-342900">
              <a:spcBef>
                <a:spcPts val="1200"/>
              </a:spcBef>
              <a:buFont typeface="+mj-lt"/>
              <a:buAutoNum type="alphaUcPeriod"/>
            </a:pPr>
            <a:r>
              <a:rPr lang="en-US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240 feet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8354E0E2-1A37-58A9-A6A1-4F4DC117A95B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2663" y="153747"/>
            <a:ext cx="2634257" cy="858448"/>
          </a:xfrm>
          <a:prstGeom prst="rect">
            <a:avLst/>
          </a:prstGeom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id="{E982530E-9F3D-6152-673C-03FD10AA1479}"/>
              </a:ext>
            </a:extLst>
          </p:cNvPr>
          <p:cNvGrpSpPr/>
          <p:nvPr/>
        </p:nvGrpSpPr>
        <p:grpSpPr>
          <a:xfrm>
            <a:off x="162663" y="3738932"/>
            <a:ext cx="3105075" cy="2154687"/>
            <a:chOff x="127223" y="3791972"/>
            <a:chExt cx="3105075" cy="2154687"/>
          </a:xfrm>
        </p:grpSpPr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05C006FC-BBCD-04A3-F995-0001540C9E7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127223" y="3791972"/>
              <a:ext cx="2037407" cy="663947"/>
            </a:xfrm>
            <a:prstGeom prst="rect">
              <a:avLst/>
            </a:prstGeom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26696342-248E-11C8-D02C-493F1F003B88}"/>
                </a:ext>
              </a:extLst>
            </p:cNvPr>
            <p:cNvSpPr txBox="1"/>
            <p:nvPr/>
          </p:nvSpPr>
          <p:spPr>
            <a:xfrm>
              <a:off x="198782" y="4376999"/>
              <a:ext cx="3033516" cy="156966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>
                <a:spcBef>
                  <a:spcPts val="1200"/>
                </a:spcBef>
              </a:pPr>
              <a:r>
                <a:rPr lang="en-US" b="1" dirty="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D. 240 feet</a:t>
              </a:r>
              <a:br>
                <a:rPr lang="en-US" b="1" dirty="0">
                  <a:solidFill>
                    <a:schemeClr val="bg1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</a:br>
              <a:r>
                <a:rPr lang="en-US" sz="1300" kern="100" dirty="0">
                  <a:solidFill>
                    <a:schemeClr val="bg1"/>
                  </a:solidFill>
                  <a:effectLst/>
                  <a:latin typeface="Arial" panose="020B0604020202020204" pitchFamily="34" charset="0"/>
                  <a:ea typeface="Aptos" panose="020B0004020202020204" pitchFamily="34" charset="0"/>
                  <a:cs typeface="Arial" panose="020B0604020202020204" pitchFamily="34" charset="0"/>
                </a:rPr>
                <a:t>At 55 mph, you are traveling approximately 80 feet per second. In just 3 seconds of distraction you have covered 80 yards, almost the length of a football field, without looking at the road. A lot can happen in 80 yards.</a:t>
              </a:r>
              <a:endParaRPr lang="en-US" sz="13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</p:grp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6DFACE87-4DB2-6B20-22CF-6B09BE0AC86C}"/>
              </a:ext>
            </a:extLst>
          </p:cNvPr>
          <p:cNvSpPr/>
          <p:nvPr/>
        </p:nvSpPr>
        <p:spPr>
          <a:xfrm>
            <a:off x="190095" y="3353227"/>
            <a:ext cx="1518201" cy="374100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59130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theme/theme1.xml><?xml version="1.0" encoding="utf-8"?>
<a:theme xmlns:a="http://schemas.openxmlformats.org/drawingml/2006/main" name="office theme">
  <a:themeElements>
    <a:clrScheme name="Target Zero">
      <a:dk1>
        <a:srgbClr val="171616"/>
      </a:dk1>
      <a:lt1>
        <a:sysClr val="window" lastClr="FFFFFF"/>
      </a:lt1>
      <a:dk2>
        <a:srgbClr val="1A485D"/>
      </a:dk2>
      <a:lt2>
        <a:srgbClr val="E7E6E6"/>
      </a:lt2>
      <a:accent1>
        <a:srgbClr val="4A2D5B"/>
      </a:accent1>
      <a:accent2>
        <a:srgbClr val="1A485D"/>
      </a:accent2>
      <a:accent3>
        <a:srgbClr val="E36626"/>
      </a:accent3>
      <a:accent4>
        <a:srgbClr val="655B53"/>
      </a:accent4>
      <a:accent5>
        <a:srgbClr val="BFB9B4"/>
      </a:accent5>
      <a:accent6>
        <a:srgbClr val="CF142B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967BA26143B2274B9ED39C6256FCC0BE" ma:contentTypeVersion="13" ma:contentTypeDescription="Create a new document." ma:contentTypeScope="" ma:versionID="92ae2cb2866543d66682cd77e716affc">
  <xsd:schema xmlns:xsd="http://www.w3.org/2001/XMLSchema" xmlns:xs="http://www.w3.org/2001/XMLSchema" xmlns:p="http://schemas.microsoft.com/office/2006/metadata/properties" xmlns:ns2="dbf75ea0-7b9d-4666-9b34-f92ca412f13a" xmlns:ns3="560bac70-e799-47ae-951b-cfab8832d760" targetNamespace="http://schemas.microsoft.com/office/2006/metadata/properties" ma:root="true" ma:fieldsID="ba607bb502f75a073e4a445438e77afe" ns2:_="" ns3:_="">
    <xsd:import namespace="dbf75ea0-7b9d-4666-9b34-f92ca412f13a"/>
    <xsd:import namespace="560bac70-e799-47ae-951b-cfab8832d76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LengthInSeconds" minOccurs="0"/>
                <xsd:element ref="ns2:MediaServiceLocation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bf75ea0-7b9d-4666-9b34-f92ca412f13a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7" nillable="true" ma:displayName="MediaLengthInSeconds" ma:hidden="true" ma:internalName="MediaLengthInSeconds" ma:readOnly="true">
      <xsd:simpleType>
        <xsd:restriction base="dms:Unknown"/>
      </xsd:simpleType>
    </xsd:element>
    <xsd:element name="MediaServiceLocation" ma:index="18" nillable="true" ma:displayName="Location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60bac70-e799-47ae-951b-cfab8832d760" elementFormDefault="qualified">
    <xsd:import namespace="http://schemas.microsoft.com/office/2006/documentManagement/types"/>
    <xsd:import namespace="http://schemas.microsoft.com/office/infopath/2007/PartnerControls"/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CBD10CF7-2911-45D6-AE96-0F387F9F9666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A30CCED6-293E-4FC8-966C-50FFC68255B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dbf75ea0-7b9d-4666-9b34-f92ca412f13a"/>
    <ds:schemaRef ds:uri="560bac70-e799-47ae-951b-cfab8832d760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A7ACC670-C694-482E-B83F-BC9A4010EA0C}">
  <ds:schemaRefs>
    <ds:schemaRef ds:uri="http://schemas.microsoft.com/office/2006/documentManagement/types"/>
    <ds:schemaRef ds:uri="http://schemas.microsoft.com/office/infopath/2007/PartnerControls"/>
    <ds:schemaRef ds:uri="http://purl.org/dc/dcmitype/"/>
    <ds:schemaRef ds:uri="http://schemas.microsoft.com/office/2006/metadata/properties"/>
    <ds:schemaRef ds:uri="http://purl.org/dc/terms/"/>
    <ds:schemaRef ds:uri="dbf75ea0-7b9d-4666-9b34-f92ca412f13a"/>
    <ds:schemaRef ds:uri="http://schemas.openxmlformats.org/package/2006/metadata/core-properties"/>
    <ds:schemaRef ds:uri="560bac70-e799-47ae-951b-cfab8832d760"/>
    <ds:schemaRef ds:uri="http://www.w3.org/XML/1998/namespace"/>
    <ds:schemaRef ds:uri="http://purl.org/dc/elements/1.1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1796</TotalTime>
  <Words>267</Words>
  <Application>Microsoft Office PowerPoint</Application>
  <PresentationFormat>Widescreen</PresentationFormat>
  <Paragraphs>23</Paragraphs>
  <Slides>3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7" baseType="lpstr">
      <vt:lpstr>Aptos</vt:lpstr>
      <vt:lpstr>Arial</vt:lpstr>
      <vt:lpstr>Calibri</vt:lpstr>
      <vt:lpstr>office theme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Larry Hagen</dc:creator>
  <cp:lastModifiedBy>Tommy Worthington</cp:lastModifiedBy>
  <cp:revision>36</cp:revision>
  <dcterms:created xsi:type="dcterms:W3CDTF">2021-12-27T16:01:18Z</dcterms:created>
  <dcterms:modified xsi:type="dcterms:W3CDTF">2025-04-22T17:15:10Z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0x010100967BA26143B2274B9ED39C6256FCC0BE</vt:lpwstr>
  </property>
</Properties>
</file>