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1DE0F-753F-404D-88DF-345ECA1B33A0}" v="15" dt="2026-01-13T04:19:2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559" autoAdjust="0"/>
    <p:restoredTop sz="55266" autoAdjust="0"/>
  </p:normalViewPr>
  <p:slideViewPr>
    <p:cSldViewPr snapToGrid="0">
      <p:cViewPr varScale="1">
        <p:scale>
          <a:sx n="61" d="100"/>
          <a:sy n="61" d="100"/>
        </p:scale>
        <p:origin x="3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i Miller" userId="80cc536b-eb39-4d8a-8a26-0339f1196b60" providerId="ADAL" clId="{A59FD54B-0987-4F36-8B62-45D364C386EB}"/>
    <pc:docChg chg="undo custSel modSld">
      <pc:chgData name="Lexi Miller" userId="80cc536b-eb39-4d8a-8a26-0339f1196b60" providerId="ADAL" clId="{A59FD54B-0987-4F36-8B62-45D364C386EB}" dt="2026-01-13T04:21:38.031" v="3189" actId="20577"/>
      <pc:docMkLst>
        <pc:docMk/>
      </pc:docMkLst>
      <pc:sldChg chg="modNotesTx">
        <pc:chgData name="Lexi Miller" userId="80cc536b-eb39-4d8a-8a26-0339f1196b60" providerId="ADAL" clId="{A59FD54B-0987-4F36-8B62-45D364C386EB}" dt="2026-01-13T04:21:38.031" v="3189" actId="20577"/>
        <pc:sldMkLst>
          <pc:docMk/>
          <pc:sldMk cId="4020825634" sldId="256"/>
        </pc:sldMkLst>
      </pc:sldChg>
    </pc:docChg>
  </pc:docChgLst>
  <pc:docChgLst>
    <pc:chgData name="Sams, Savannah" userId="2d90af5e-85ca-46d2-aea3-3cc6e863c27e" providerId="ADAL" clId="{FCE5797D-6416-4F3A-A26B-08F784AB6425}"/>
    <pc:docChg chg="mod modSld">
      <pc:chgData name="Sams, Savannah" userId="2d90af5e-85ca-46d2-aea3-3cc6e863c27e" providerId="ADAL" clId="{FCE5797D-6416-4F3A-A26B-08F784AB6425}" dt="2026-01-13T22:01:14.701" v="2" actId="33475"/>
      <pc:docMkLst>
        <pc:docMk/>
      </pc:docMkLst>
      <pc:sldChg chg="modNotesTx">
        <pc:chgData name="Sams, Savannah" userId="2d90af5e-85ca-46d2-aea3-3cc6e863c27e" providerId="ADAL" clId="{FCE5797D-6416-4F3A-A26B-08F784AB6425}" dt="2026-01-13T22:01:08.042" v="1" actId="20577"/>
        <pc:sldMkLst>
          <pc:docMk/>
          <pc:sldMk cId="4020825634" sldId="256"/>
        </pc:sldMkLst>
      </pc:sldChg>
    </pc:docChg>
  </pc:docChgLst>
  <pc:docChgLst>
    <pc:chgData name="Stephen Vazquez" userId="2ca0673d-5fe3-482e-b8ce-a4aec2280e27" providerId="ADAL" clId="{1AFA8ED3-5513-4709-A6A0-2D96C1C26753}"/>
    <pc:docChg chg="custSel modSld">
      <pc:chgData name="Stephen Vazquez" userId="2ca0673d-5fe3-482e-b8ce-a4aec2280e27" providerId="ADAL" clId="{1AFA8ED3-5513-4709-A6A0-2D96C1C26753}" dt="2026-01-12T21:37:48.929" v="1"/>
      <pc:docMkLst>
        <pc:docMk/>
      </pc:docMkLst>
      <pc:sldChg chg="addSp delSp modSp mod">
        <pc:chgData name="Stephen Vazquez" userId="2ca0673d-5fe3-482e-b8ce-a4aec2280e27" providerId="ADAL" clId="{1AFA8ED3-5513-4709-A6A0-2D96C1C26753}" dt="2026-01-12T21:37:48.929" v="1"/>
        <pc:sldMkLst>
          <pc:docMk/>
          <pc:sldMk cId="4020825634" sldId="256"/>
        </pc:sldMkLst>
        <pc:spChg chg="del">
          <ac:chgData name="Stephen Vazquez" userId="2ca0673d-5fe3-482e-b8ce-a4aec2280e27" providerId="ADAL" clId="{1AFA8ED3-5513-4709-A6A0-2D96C1C26753}" dt="2026-01-12T21:37:41.700" v="0" actId="478"/>
          <ac:spMkLst>
            <pc:docMk/>
            <pc:sldMk cId="4020825634" sldId="256"/>
            <ac:spMk id="2" creationId="{C0680B40-84A4-7884-2022-B5DB95A40960}"/>
          </ac:spMkLst>
        </pc:spChg>
        <pc:spChg chg="del">
          <ac:chgData name="Stephen Vazquez" userId="2ca0673d-5fe3-482e-b8ce-a4aec2280e27" providerId="ADAL" clId="{1AFA8ED3-5513-4709-A6A0-2D96C1C26753}" dt="2026-01-12T21:37:41.700" v="0" actId="478"/>
          <ac:spMkLst>
            <pc:docMk/>
            <pc:sldMk cId="4020825634" sldId="256"/>
            <ac:spMk id="3" creationId="{5675C690-E485-B984-4414-94C346134436}"/>
          </ac:spMkLst>
        </pc:spChg>
        <pc:picChg chg="add mod">
          <ac:chgData name="Stephen Vazquez" userId="2ca0673d-5fe3-482e-b8ce-a4aec2280e27" providerId="ADAL" clId="{1AFA8ED3-5513-4709-A6A0-2D96C1C26753}" dt="2026-01-12T21:37:48.929" v="1"/>
          <ac:picMkLst>
            <pc:docMk/>
            <pc:sldMk cId="4020825634" sldId="256"/>
            <ac:picMk id="5" creationId="{38442734-B51D-A06A-44E9-1E890B6E09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E8AD-D796-4692-8F9D-F797D597D8F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1CD18-1060-4CC3-B0CE-F6CDE6F0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National Perspective</a:t>
            </a:r>
          </a:p>
          <a:p>
            <a:r>
              <a:rPr lang="en-US" dirty="0"/>
              <a:t>In 2023, NHTSA reported 40,901 motor vehicle traffic deaths. Passenger vehicle occupants accounted for 20,959 of those lives lost, approximately 59%. Of those passenger vehicle fatalities, 49% were not wearing seatbelts according to known usage at the time of the crash. </a:t>
            </a:r>
          </a:p>
          <a:p>
            <a:endParaRPr lang="en-US" dirty="0"/>
          </a:p>
          <a:p>
            <a:r>
              <a:rPr lang="en-US" b="1" dirty="0"/>
              <a:t>Buckling up is the simplest, safest thing you can do on any ride. </a:t>
            </a:r>
          </a:p>
          <a:p>
            <a:endParaRPr lang="en-US" dirty="0"/>
          </a:p>
          <a:p>
            <a:r>
              <a:rPr lang="en-US" b="1" dirty="0"/>
              <a:t>Teen Drivers and Passenger Safety</a:t>
            </a:r>
          </a:p>
          <a:p>
            <a:r>
              <a:rPr lang="en-US" b="0" dirty="0"/>
              <a:t>According to NHTSA, traffic crashes are the leading cause of death for teens in the United States. In 2023, 2,611 people were killed in crashes involving teen drivers. </a:t>
            </a:r>
          </a:p>
          <a:p>
            <a:r>
              <a:rPr lang="en-US" b="0" dirty="0"/>
              <a:t>Of these fatalities: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822 were the teen driver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604 were the passengers of teen drivers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377 of those passengers were other teens riding with a teen driver,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87,074 teen drivers were injured in traffic crashers.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Have open conversations with teens in your life about safe driving practices and how to politely and kindly speak up if a ride doesn’t feel safe. Offer to be a back-up ride in any case where they may not be comfortable.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Driver Condition and Passenger Safety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Distracted driving, drunk driving, and drowsy driving accounted for a cumulative 16,337 lives lost in the US in 2023, according to NHTSA. Passengers can play a part in overall safety when it comes to driver and road conditions. Whether it’s limiting distractions, helping with navigation or messages, offering to takeover on long drives, or arranging a safe alternative ride, passengers can help reduce rick and support safer trips for everyone in a vehicle.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Speak up early, politely, and clearly if something doesn’t feel safe – even small conversations can prevent serious consequences and help everyone get home safely.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Resources:</a:t>
            </a:r>
          </a:p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r>
              <a:rPr lang="en-US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Florida Occupant Protection Coalition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http://www.floccupantprotection.com/</a:t>
            </a:r>
          </a:p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Florida Teen Safe Driving Coalition - https://flteensafedriver.org/</a:t>
            </a:r>
          </a:p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NHTSA Risky Driving Topics - https://www.nhtsa.gov/risky-driving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Sources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NHTSA Research: https://crashstats.nhtsa.dot.gov/Api/Public/ViewPublication/813705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Seatbelt Safety: https://www.nhtsa.gov/vehicle-safety/seat-belts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Teen Driving: https://www.trafficsafetymarketing.gov/safety-topics/teen-driver-safety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1CD18-1060-4CC3-B0CE-F6CDE6F0F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C4F6-A645-084D-D9EC-A0B267444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5994D-B95F-0C84-270A-EAAE5D11F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D7697-D420-AAB1-89AB-A48DFB16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C4C6-E657-8162-A47D-C5F82C10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1829-E1FE-CC45-0291-C87CC5B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1DB8-BA3F-E3A7-AF3B-F178C3AC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55873-5C8E-820F-0696-5AC42301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75AE-8330-4216-EA7C-B46BA2EC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2DAB-763B-3F66-149C-31EBC779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33DA-92C3-959A-D491-366F4E80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F1839-0329-0F46-1B6E-453C0FABF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AF826-2239-B3B0-BA70-BC46A8798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ED9A-9AC9-D9DE-4190-7C7CB6D8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89E10-2922-B88F-95AD-A23D3F42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63FF-7296-B37C-17D9-F361CA27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B50D-3D88-5EDC-AB5B-83ED4251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27BC-FD7F-6B28-F944-E08ECD899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D9651-EA92-4FDD-BDEC-D39FBE3C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9976-1066-98AF-B1D1-6864CFF5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0341-05A0-F1AE-4656-8897B01F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C70C-9A05-FCFB-0869-E3EAFAAC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3CEED-8A2A-7CEF-6DF5-4841626A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85C1-06B3-4F85-BD19-CA1837B4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35B6-5946-0887-B83E-5628FC77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7C22-143E-AE82-4F23-AFEB9923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BD8F-93A1-FB57-2C7B-3D926453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D22B-0B0E-A3DD-630C-28A521A5E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FC007-93EF-CB66-FEB2-A15200F43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543B5-D4DC-E47A-D311-99C6C061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21113-5E98-38B8-132D-082A6504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8CF27-846B-3304-BEB9-5892EC5C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97F4-1297-1477-6E81-ECCD806D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C2CF4-89C1-B836-F289-FCBB1A4B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BAEFA-1D29-8988-8143-9DFAA1FF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9816E-16F6-FF0A-391D-D10FC48A8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FD0F5-928C-0FF8-6A7C-DE3436475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5155C-FB63-F021-18D0-2A5FA237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A5599-9681-DA92-8D96-760E6350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6CF0D-EE7C-EC3B-9594-A7454E64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2F1C-3F05-410D-31B3-9E1133CE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E52E5-CDE4-623F-9E17-500E5B49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62DEB-5E25-E401-4842-CBF06725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ADE0-466A-ADD9-5D5C-C114656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23CCB-8266-E851-5EFA-E4233CFF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32D23-B1D4-389F-D5D0-6A59DE9D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2A38-724E-B6CF-C234-F99DD10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67A0-9D26-08BB-663E-A1A99F17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3ED-305B-4972-74A3-8F9B498D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94D6-250C-BC8C-FABB-D5F3645FF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24752-55F4-949F-F620-C403C3D3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63144-108C-8EEB-E5B2-798E98E0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6310A-8D0C-CF00-1F9B-A2712611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5011-578E-1AB4-780C-1DA20998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3B606-510A-878D-EB55-3923B1D8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D396C-2C33-DF33-1187-A1FF8E709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D0FDA-224C-3462-F8D8-F292C15D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1879E-69B0-5C4A-E63A-52523EEF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B2823-D7C7-0985-4003-EC403BFB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B0C9F-8CA6-CF56-3507-BE40C4B7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D473C-E342-1B45-75EA-F0F89202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EB297-CCE3-5233-5714-7E21249DF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720E7-2ED3-4D85-8DF2-55C982EA367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C2B4-D027-EFA3-750F-B98386C3C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6C4B2-2643-6F41-0FD5-37E65E3E4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E7969-2F2E-4F4F-A58A-74BAC30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442734-B51D-A06A-44E9-1E890B6E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0A04F557B634BBA374FB63294D610" ma:contentTypeVersion="19" ma:contentTypeDescription="Create a new document." ma:contentTypeScope="" ma:versionID="0ad9334ec3af0f1cc4ec70f84a80efcd">
  <xsd:schema xmlns:xsd="http://www.w3.org/2001/XMLSchema" xmlns:xs="http://www.w3.org/2001/XMLSchema" xmlns:p="http://schemas.microsoft.com/office/2006/metadata/properties" xmlns:ns2="20e2b384-eac6-4c25-811b-7f06b8b0391d" xmlns:ns3="39bd364e-64c1-4fe5-9e52-60eaf9b0c8a7" targetNamespace="http://schemas.microsoft.com/office/2006/metadata/properties" ma:root="true" ma:fieldsID="fb6fd2cee0b327159784f3dead2ad162" ns2:_="" ns3:_="">
    <xsd:import namespace="20e2b384-eac6-4c25-811b-7f06b8b0391d"/>
    <xsd:import namespace="39bd364e-64c1-4fe5-9e52-60eaf9b0c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84-eac6-4c25-811b-7f06b8b03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470b4a-c687-4324-b2be-fcad9c205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d364e-64c1-4fe5-9e52-60eaf9b0c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4bc553-3bb0-4c93-b703-93c5fce0b6d2}" ma:internalName="TaxCatchAll" ma:showField="CatchAllData" ma:web="39bd364e-64c1-4fe5-9e52-60eaf9b0c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84-eac6-4c25-811b-7f06b8b0391d">
      <Terms xmlns="http://schemas.microsoft.com/office/infopath/2007/PartnerControls"/>
    </lcf76f155ced4ddcb4097134ff3c332f>
    <TaxCatchAll xmlns="39bd364e-64c1-4fe5-9e52-60eaf9b0c8a7" xsi:nil="true"/>
  </documentManagement>
</p:properties>
</file>

<file path=customXml/itemProps1.xml><?xml version="1.0" encoding="utf-8"?>
<ds:datastoreItem xmlns:ds="http://schemas.openxmlformats.org/officeDocument/2006/customXml" ds:itemID="{F1EAE53C-9C67-416B-BB93-449DFE302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2b384-eac6-4c25-811b-7f06b8b0391d"/>
    <ds:schemaRef ds:uri="39bd364e-64c1-4fe5-9e52-60eaf9b0c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FB54EA-1688-471E-8BCC-EEB396087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D72BE-90AF-41AC-9116-37F6345F8B20}">
  <ds:schemaRefs>
    <ds:schemaRef ds:uri="http://schemas.microsoft.com/office/2006/metadata/properties"/>
    <ds:schemaRef ds:uri="http://schemas.microsoft.com/office/infopath/2007/PartnerControls"/>
    <ds:schemaRef ds:uri="20e2b384-eac6-4c25-811b-7f06b8b0391d"/>
    <ds:schemaRef ds:uri="39bd364e-64c1-4fe5-9e52-60eaf9b0c8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392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</dc:creator>
  <cp:lastModifiedBy>Sams, Savannah</cp:lastModifiedBy>
  <cp:revision>1</cp:revision>
  <dcterms:created xsi:type="dcterms:W3CDTF">2026-01-12T21:36:57Z</dcterms:created>
  <dcterms:modified xsi:type="dcterms:W3CDTF">2026-01-13T22:01:14Z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0x0101006FA0A04F557B634BBA374FB63294D610</vt:lpwstr>
  </property>
  <property fmtid="{D5CDD505-2E9C-101B-9397-08002B2CF9AE}" pid="3" name="MediaServiceImageTags">
    <vt:lpwstr/>
  </property>
  <property fmtid="{D5CDD505-2E9C-101B-9397-08002B2CF9AE}" pid="4" name="MSIP_Label_9b1b62f4-cb9b-4766-8dff-64a7ed23e056_Enabled">
    <vt:lpwstr>true</vt:lpwstr>
  </property>
  <property fmtid="{D5CDD505-2E9C-101B-9397-08002B2CF9AE}" pid="5" name="MSIP_Label_9b1b62f4-cb9b-4766-8dff-64a7ed23e056_SetDate">
    <vt:lpwstr>2026-01-13T22:01:14Z</vt:lpwstr>
  </property>
  <property fmtid="{D5CDD505-2E9C-101B-9397-08002B2CF9AE}" pid="6" name="MSIP_Label_9b1b62f4-cb9b-4766-8dff-64a7ed23e056_Method">
    <vt:lpwstr>Standard</vt:lpwstr>
  </property>
  <property fmtid="{D5CDD505-2E9C-101B-9397-08002B2CF9AE}" pid="7" name="MSIP_Label_9b1b62f4-cb9b-4766-8dff-64a7ed23e056_Name">
    <vt:lpwstr>Public</vt:lpwstr>
  </property>
  <property fmtid="{D5CDD505-2E9C-101B-9397-08002B2CF9AE}" pid="8" name="MSIP_Label_9b1b62f4-cb9b-4766-8dff-64a7ed23e056_SiteId">
    <vt:lpwstr>db21de5d-bc9c-420c-8f3f-8f08f85b5ada</vt:lpwstr>
  </property>
  <property fmtid="{D5CDD505-2E9C-101B-9397-08002B2CF9AE}" pid="9" name="MSIP_Label_9b1b62f4-cb9b-4766-8dff-64a7ed23e056_ActionId">
    <vt:lpwstr>cc69c9d1-9cf1-400e-bed9-1fcd9160908f</vt:lpwstr>
  </property>
  <property fmtid="{D5CDD505-2E9C-101B-9397-08002B2CF9AE}" pid="10" name="MSIP_Label_9b1b62f4-cb9b-4766-8dff-64a7ed23e056_ContentBits">
    <vt:lpwstr>0</vt:lpwstr>
  </property>
  <property fmtid="{D5CDD505-2E9C-101B-9397-08002B2CF9AE}" pid="11" name="MSIP_Label_9b1b62f4-cb9b-4766-8dff-64a7ed23e056_Tag">
    <vt:lpwstr>10, 3, 0, 1</vt:lpwstr>
  </property>
</Properties>
</file>