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B191B-3373-4AD1-881F-9B9C5172B7B5}" v="6" dt="2026-01-27T15:12:24.048"/>
    <p1510:client id="{D8BD862E-756D-4C71-B6F7-00FD8C5053FF}" v="5" dt="2026-01-27T15:05:15.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5" autoAdjust="0"/>
  </p:normalViewPr>
  <p:slideViewPr>
    <p:cSldViewPr snapToGrid="0">
      <p:cViewPr varScale="1">
        <p:scale>
          <a:sx n="88" d="100"/>
          <a:sy n="88"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i Miller" userId="80cc536b-eb39-4d8a-8a26-0339f1196b60" providerId="ADAL" clId="{A59FD54B-0987-4F36-8B62-45D364C386EB}"/>
    <pc:docChg chg="custSel delSld modSld">
      <pc:chgData name="Lexi Miller" userId="80cc536b-eb39-4d8a-8a26-0339f1196b60" providerId="ADAL" clId="{A59FD54B-0987-4F36-8B62-45D364C386EB}" dt="2026-01-27T15:12:19.775" v="94" actId="20577"/>
      <pc:docMkLst>
        <pc:docMk/>
      </pc:docMkLst>
      <pc:sldChg chg="del">
        <pc:chgData name="Lexi Miller" userId="80cc536b-eb39-4d8a-8a26-0339f1196b60" providerId="ADAL" clId="{A59FD54B-0987-4F36-8B62-45D364C386EB}" dt="2026-01-27T15:11:37.503" v="0" actId="2696"/>
        <pc:sldMkLst>
          <pc:docMk/>
          <pc:sldMk cId="3433143051" sldId="256"/>
        </pc:sldMkLst>
      </pc:sldChg>
      <pc:sldChg chg="modNotesTx">
        <pc:chgData name="Lexi Miller" userId="80cc536b-eb39-4d8a-8a26-0339f1196b60" providerId="ADAL" clId="{A59FD54B-0987-4F36-8B62-45D364C386EB}" dt="2026-01-27T15:12:19.775" v="94" actId="20577"/>
        <pc:sldMkLst>
          <pc:docMk/>
          <pc:sldMk cId="2755406929" sldId="261"/>
        </pc:sldMkLst>
      </pc:sldChg>
    </pc:docChg>
  </pc:docChgLst>
  <pc:docChgLst>
    <pc:chgData name="Sams, Savannah" userId="2d90af5e-85ca-46d2-aea3-3cc6e863c27e" providerId="ADAL" clId="{FCE5797D-6416-4F3A-A26B-08F784AB6425}"/>
    <pc:docChg chg="mod delSld">
      <pc:chgData name="Sams, Savannah" userId="2d90af5e-85ca-46d2-aea3-3cc6e863c27e" providerId="ADAL" clId="{FCE5797D-6416-4F3A-A26B-08F784AB6425}" dt="2026-01-27T22:34:55.437" v="3" actId="33475"/>
      <pc:docMkLst>
        <pc:docMk/>
      </pc:docMkLst>
      <pc:sldChg chg="del">
        <pc:chgData name="Sams, Savannah" userId="2d90af5e-85ca-46d2-aea3-3cc6e863c27e" providerId="ADAL" clId="{FCE5797D-6416-4F3A-A26B-08F784AB6425}" dt="2026-01-27T22:34:46.117" v="0" actId="47"/>
        <pc:sldMkLst>
          <pc:docMk/>
          <pc:sldMk cId="2786576382" sldId="257"/>
        </pc:sldMkLst>
      </pc:sldChg>
      <pc:sldChg chg="del">
        <pc:chgData name="Sams, Savannah" userId="2d90af5e-85ca-46d2-aea3-3cc6e863c27e" providerId="ADAL" clId="{FCE5797D-6416-4F3A-A26B-08F784AB6425}" dt="2026-01-27T22:34:48.824" v="1" actId="47"/>
        <pc:sldMkLst>
          <pc:docMk/>
          <pc:sldMk cId="147703500" sldId="260"/>
        </pc:sldMkLst>
      </pc:sldChg>
      <pc:sldChg chg="del">
        <pc:chgData name="Sams, Savannah" userId="2d90af5e-85ca-46d2-aea3-3cc6e863c27e" providerId="ADAL" clId="{FCE5797D-6416-4F3A-A26B-08F784AB6425}" dt="2026-01-27T22:34:50.566" v="2" actId="47"/>
        <pc:sldMkLst>
          <pc:docMk/>
          <pc:sldMk cId="2755406929" sldId="261"/>
        </pc:sldMkLst>
      </pc:sldChg>
    </pc:docChg>
  </pc:docChgLst>
  <pc:docChgLst>
    <pc:chgData name="Stephen Vazquez" userId="2ca0673d-5fe3-482e-b8ce-a4aec2280e27" providerId="ADAL" clId="{1AFA8ED3-5513-4709-A6A0-2D96C1C26753}"/>
    <pc:docChg chg="custSel modSld">
      <pc:chgData name="Stephen Vazquez" userId="2ca0673d-5fe3-482e-b8ce-a4aec2280e27" providerId="ADAL" clId="{1AFA8ED3-5513-4709-A6A0-2D96C1C26753}" dt="2026-01-27T15:05:15.554" v="9"/>
      <pc:docMkLst>
        <pc:docMk/>
      </pc:docMkLst>
      <pc:sldChg chg="addSp delSp modSp mod">
        <pc:chgData name="Stephen Vazquez" userId="2ca0673d-5fe3-482e-b8ce-a4aec2280e27" providerId="ADAL" clId="{1AFA8ED3-5513-4709-A6A0-2D96C1C26753}" dt="2026-01-27T15:04:49.607" v="1"/>
        <pc:sldMkLst>
          <pc:docMk/>
          <pc:sldMk cId="2786576382" sldId="257"/>
        </pc:sldMkLst>
        <pc:picChg chg="add mod">
          <ac:chgData name="Stephen Vazquez" userId="2ca0673d-5fe3-482e-b8ce-a4aec2280e27" providerId="ADAL" clId="{1AFA8ED3-5513-4709-A6A0-2D96C1C26753}" dt="2026-01-27T15:04:49.607" v="1"/>
          <ac:picMkLst>
            <pc:docMk/>
            <pc:sldMk cId="2786576382" sldId="257"/>
            <ac:picMk id="3" creationId="{7BD4DF16-5037-4B76-422A-B11C0F0EBBBF}"/>
          </ac:picMkLst>
        </pc:picChg>
        <pc:picChg chg="del">
          <ac:chgData name="Stephen Vazquez" userId="2ca0673d-5fe3-482e-b8ce-a4aec2280e27" providerId="ADAL" clId="{1AFA8ED3-5513-4709-A6A0-2D96C1C26753}" dt="2026-01-27T15:04:45.230" v="0" actId="478"/>
          <ac:picMkLst>
            <pc:docMk/>
            <pc:sldMk cId="2786576382" sldId="257"/>
            <ac:picMk id="5" creationId="{C3C0423E-8214-A67D-DC20-6AFFFB4D56A3}"/>
          </ac:picMkLst>
        </pc:picChg>
      </pc:sldChg>
      <pc:sldChg chg="addSp delSp modSp mod">
        <pc:chgData name="Stephen Vazquez" userId="2ca0673d-5fe3-482e-b8ce-a4aec2280e27" providerId="ADAL" clId="{1AFA8ED3-5513-4709-A6A0-2D96C1C26753}" dt="2026-01-27T15:04:56.835" v="3"/>
        <pc:sldMkLst>
          <pc:docMk/>
          <pc:sldMk cId="1329609492" sldId="258"/>
        </pc:sldMkLst>
        <pc:picChg chg="del">
          <ac:chgData name="Stephen Vazquez" userId="2ca0673d-5fe3-482e-b8ce-a4aec2280e27" providerId="ADAL" clId="{1AFA8ED3-5513-4709-A6A0-2D96C1C26753}" dt="2026-01-27T15:04:53.842" v="2" actId="478"/>
          <ac:picMkLst>
            <pc:docMk/>
            <pc:sldMk cId="1329609492" sldId="258"/>
            <ac:picMk id="3" creationId="{34705BC1-AC45-C2EE-E565-791660192DFC}"/>
          </ac:picMkLst>
        </pc:picChg>
        <pc:picChg chg="add mod">
          <ac:chgData name="Stephen Vazquez" userId="2ca0673d-5fe3-482e-b8ce-a4aec2280e27" providerId="ADAL" clId="{1AFA8ED3-5513-4709-A6A0-2D96C1C26753}" dt="2026-01-27T15:04:56.835" v="3"/>
          <ac:picMkLst>
            <pc:docMk/>
            <pc:sldMk cId="1329609492" sldId="258"/>
            <ac:picMk id="4" creationId="{31513E5F-7D4E-59EE-C08E-7CD13325DE4D}"/>
          </ac:picMkLst>
        </pc:picChg>
      </pc:sldChg>
      <pc:sldChg chg="addSp delSp modSp mod">
        <pc:chgData name="Stephen Vazquez" userId="2ca0673d-5fe3-482e-b8ce-a4aec2280e27" providerId="ADAL" clId="{1AFA8ED3-5513-4709-A6A0-2D96C1C26753}" dt="2026-01-27T15:05:03.868" v="5"/>
        <pc:sldMkLst>
          <pc:docMk/>
          <pc:sldMk cId="76419943" sldId="259"/>
        </pc:sldMkLst>
        <pc:picChg chg="del">
          <ac:chgData name="Stephen Vazquez" userId="2ca0673d-5fe3-482e-b8ce-a4aec2280e27" providerId="ADAL" clId="{1AFA8ED3-5513-4709-A6A0-2D96C1C26753}" dt="2026-01-27T15:05:01.476" v="4" actId="478"/>
          <ac:picMkLst>
            <pc:docMk/>
            <pc:sldMk cId="76419943" sldId="259"/>
            <ac:picMk id="3" creationId="{EFAB5BDF-22EA-DABC-1543-C431EC7380BD}"/>
          </ac:picMkLst>
        </pc:picChg>
        <pc:picChg chg="add mod">
          <ac:chgData name="Stephen Vazquez" userId="2ca0673d-5fe3-482e-b8ce-a4aec2280e27" providerId="ADAL" clId="{1AFA8ED3-5513-4709-A6A0-2D96C1C26753}" dt="2026-01-27T15:05:03.868" v="5"/>
          <ac:picMkLst>
            <pc:docMk/>
            <pc:sldMk cId="76419943" sldId="259"/>
            <ac:picMk id="4" creationId="{BF9060F6-AE5F-84F8-0BD6-9C957A3260C9}"/>
          </ac:picMkLst>
        </pc:picChg>
      </pc:sldChg>
      <pc:sldChg chg="addSp delSp modSp mod">
        <pc:chgData name="Stephen Vazquez" userId="2ca0673d-5fe3-482e-b8ce-a4aec2280e27" providerId="ADAL" clId="{1AFA8ED3-5513-4709-A6A0-2D96C1C26753}" dt="2026-01-27T15:05:09.170" v="7"/>
        <pc:sldMkLst>
          <pc:docMk/>
          <pc:sldMk cId="147703500" sldId="260"/>
        </pc:sldMkLst>
        <pc:picChg chg="del">
          <ac:chgData name="Stephen Vazquez" userId="2ca0673d-5fe3-482e-b8ce-a4aec2280e27" providerId="ADAL" clId="{1AFA8ED3-5513-4709-A6A0-2D96C1C26753}" dt="2026-01-27T15:05:06.666" v="6" actId="478"/>
          <ac:picMkLst>
            <pc:docMk/>
            <pc:sldMk cId="147703500" sldId="260"/>
            <ac:picMk id="3" creationId="{5EF9F716-A8BC-D3D1-5FFE-B2E061128111}"/>
          </ac:picMkLst>
        </pc:picChg>
        <pc:picChg chg="add mod">
          <ac:chgData name="Stephen Vazquez" userId="2ca0673d-5fe3-482e-b8ce-a4aec2280e27" providerId="ADAL" clId="{1AFA8ED3-5513-4709-A6A0-2D96C1C26753}" dt="2026-01-27T15:05:09.170" v="7"/>
          <ac:picMkLst>
            <pc:docMk/>
            <pc:sldMk cId="147703500" sldId="260"/>
            <ac:picMk id="4" creationId="{5EA08EBE-2CE9-D1F0-AD91-7C438CB367A6}"/>
          </ac:picMkLst>
        </pc:picChg>
      </pc:sldChg>
      <pc:sldChg chg="addSp delSp modSp mod">
        <pc:chgData name="Stephen Vazquez" userId="2ca0673d-5fe3-482e-b8ce-a4aec2280e27" providerId="ADAL" clId="{1AFA8ED3-5513-4709-A6A0-2D96C1C26753}" dt="2026-01-27T15:05:15.554" v="9"/>
        <pc:sldMkLst>
          <pc:docMk/>
          <pc:sldMk cId="2755406929" sldId="261"/>
        </pc:sldMkLst>
        <pc:picChg chg="del">
          <ac:chgData name="Stephen Vazquez" userId="2ca0673d-5fe3-482e-b8ce-a4aec2280e27" providerId="ADAL" clId="{1AFA8ED3-5513-4709-A6A0-2D96C1C26753}" dt="2026-01-27T15:05:13.274" v="8" actId="478"/>
          <ac:picMkLst>
            <pc:docMk/>
            <pc:sldMk cId="2755406929" sldId="261"/>
            <ac:picMk id="3" creationId="{2A7D7596-F9BC-EFEE-2B67-FC8B0AAC51F8}"/>
          </ac:picMkLst>
        </pc:picChg>
        <pc:picChg chg="add mod">
          <ac:chgData name="Stephen Vazquez" userId="2ca0673d-5fe3-482e-b8ce-a4aec2280e27" providerId="ADAL" clId="{1AFA8ED3-5513-4709-A6A0-2D96C1C26753}" dt="2026-01-27T15:05:15.554" v="9"/>
          <ac:picMkLst>
            <pc:docMk/>
            <pc:sldMk cId="2755406929" sldId="261"/>
            <ac:picMk id="4" creationId="{9C272907-E156-F37D-411F-F517D68A5D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61D1-9F12-4A42-BD1A-53A06A28DD66}"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CF4FF-D5C9-4D2D-9EFE-DC2791C15C71}" type="slidenum">
              <a:rPr lang="en-US" smtClean="0"/>
              <a:t>‹#›</a:t>
            </a:fld>
            <a:endParaRPr lang="en-US"/>
          </a:p>
        </p:txBody>
      </p:sp>
    </p:spTree>
    <p:extLst>
      <p:ext uri="{BB962C8B-B14F-4D97-AF65-F5344CB8AC3E}">
        <p14:creationId xmlns:p14="http://schemas.microsoft.com/office/powerpoint/2010/main" val="274885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6 is Florida School Crossing Guard Appreciation Day!</a:t>
            </a:r>
          </a:p>
          <a:p>
            <a:r>
              <a:rPr lang="en-US" dirty="0"/>
              <a:t>Each weekday across the state, crossing guards are out at school entrances, crosswalks, and busy intersections, helping students and families cross safely. Their presence improves visibility, supports safer school zones, and reinforces safe driving behavior in areas with high pedestrian activity.</a:t>
            </a:r>
          </a:p>
          <a:p>
            <a:endParaRPr lang="en-US" dirty="0"/>
          </a:p>
          <a:p>
            <a:r>
              <a:rPr lang="en-US" dirty="0"/>
              <a:t>Florida law includes several protections to support this work, including reduced speed limits in school zones, restrictions on handheld device use, and enhanced penalties for violations. </a:t>
            </a:r>
          </a:p>
          <a:p>
            <a:r>
              <a:rPr lang="en-US" dirty="0"/>
              <a:t>The state also allows automated speed enforcement in school zones to help reinforce compliance during school hours.</a:t>
            </a:r>
          </a:p>
          <a:p>
            <a:endParaRPr lang="en-US" dirty="0"/>
          </a:p>
          <a:p>
            <a:r>
              <a:rPr lang="en-US" dirty="0"/>
              <a:t>Showing appreciation takes many forms, so take a moment on February 6</a:t>
            </a:r>
            <a:r>
              <a:rPr lang="en-US" baseline="30000" dirty="0"/>
              <a:t>th</a:t>
            </a:r>
            <a:r>
              <a:rPr lang="en-US" dirty="0"/>
              <a:t> to thank your local crossing guard and prioritize safety in your local school zones and around your community.</a:t>
            </a:r>
          </a:p>
          <a:p>
            <a:r>
              <a:rPr lang="en-US" dirty="0"/>
              <a:t>To learn more about crossing guards and related safety topics, check out these resources:</a:t>
            </a:r>
          </a:p>
          <a:p>
            <a:endParaRPr lang="en-US" dirty="0"/>
          </a:p>
          <a:p>
            <a:r>
              <a:rPr lang="en-US" dirty="0"/>
              <a:t>- FDOT’s  Crossing Guard Training Program Page: https://www.fdot.gov/Safety/programs/schoolcrossingguard.shtm</a:t>
            </a:r>
          </a:p>
          <a:p>
            <a:pPr marL="171450" indent="-171450">
              <a:buFontTx/>
              <a:buChar char="-"/>
            </a:pPr>
            <a:r>
              <a:rPr lang="en-US" sz="1200" kern="1200" dirty="0">
                <a:solidFill>
                  <a:schemeClr val="tx1"/>
                </a:solidFill>
                <a:effectLst/>
                <a:latin typeface="+mn-lt"/>
                <a:ea typeface="+mn-ea"/>
                <a:cs typeface="+mn-cs"/>
              </a:rPr>
              <a:t>National Highway Traffic Safety Association’s Child Pedestrian Safety Curriculum page: https://www.nhtsa.gov/pedestrian-safety/child-pedestrian-safety-curriculum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Florida Department of Highway Safety and Motor Vehicle’s </a:t>
            </a:r>
            <a:r>
              <a:rPr lang="en-US" sz="1200" u="none" kern="1200" dirty="0">
                <a:solidFill>
                  <a:schemeClr val="tx1"/>
                </a:solidFill>
                <a:effectLst/>
                <a:latin typeface="+mn-lt"/>
                <a:ea typeface="+mn-ea"/>
                <a:cs typeface="+mn-cs"/>
              </a:rPr>
              <a:t>safety tips for </a:t>
            </a:r>
            <a:r>
              <a:rPr lang="en-US" sz="1200" kern="1200" dirty="0">
                <a:solidFill>
                  <a:schemeClr val="tx1"/>
                </a:solidFill>
                <a:effectLst/>
                <a:latin typeface="+mn-lt"/>
                <a:ea typeface="+mn-ea"/>
                <a:cs typeface="+mn-cs"/>
              </a:rPr>
              <a:t>both pedestrians and drivers: https://www.flhsmv.gov/safety-center/driving-safety/pedestrian-safety/</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DE2CF4FF-D5C9-4D2D-9EFE-DC2791C15C71}" type="slidenum">
              <a:rPr lang="en-US" smtClean="0"/>
              <a:t>1</a:t>
            </a:fld>
            <a:endParaRPr lang="en-US"/>
          </a:p>
        </p:txBody>
      </p:sp>
    </p:spTree>
    <p:extLst>
      <p:ext uri="{BB962C8B-B14F-4D97-AF65-F5344CB8AC3E}">
        <p14:creationId xmlns:p14="http://schemas.microsoft.com/office/powerpoint/2010/main" val="395993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6 is Florida School Crossing Guard Appreciation Day!</a:t>
            </a:r>
          </a:p>
          <a:p>
            <a:r>
              <a:rPr lang="en-US" dirty="0"/>
              <a:t>Each weekday across the state, crossing guards are out at school entrances, crosswalks, and busy intersections, helping students and families cross safely. Their presence improves visibility, supports safer school zones, and reinforces safe driving behavior in areas with high pedestrian activity.</a:t>
            </a:r>
          </a:p>
          <a:p>
            <a:endParaRPr lang="en-US" dirty="0"/>
          </a:p>
          <a:p>
            <a:r>
              <a:rPr lang="en-US" dirty="0"/>
              <a:t>Florida law includes several protections to support this work, including reduced speed limits in school zones, restrictions on handheld device use, and enhanced penalties for violations. </a:t>
            </a:r>
          </a:p>
          <a:p>
            <a:r>
              <a:rPr lang="en-US" dirty="0"/>
              <a:t>The state also allows automated speed enforcement in school zones to help reinforce compliance during school hours.</a:t>
            </a:r>
          </a:p>
          <a:p>
            <a:endParaRPr lang="en-US" dirty="0"/>
          </a:p>
          <a:p>
            <a:r>
              <a:rPr lang="en-US" dirty="0"/>
              <a:t>Showing appreciation takes many forms, so take a moment on February 6</a:t>
            </a:r>
            <a:r>
              <a:rPr lang="en-US" baseline="30000" dirty="0"/>
              <a:t>th</a:t>
            </a:r>
            <a:r>
              <a:rPr lang="en-US" dirty="0"/>
              <a:t> to thank your local crossing guard and prioritize safety in your local school zones and around your community.</a:t>
            </a:r>
          </a:p>
          <a:p>
            <a:r>
              <a:rPr lang="en-US" dirty="0"/>
              <a:t>To learn more about crossing guards and related safety topics, check out these resources:</a:t>
            </a:r>
          </a:p>
          <a:p>
            <a:endParaRPr lang="en-US" dirty="0"/>
          </a:p>
          <a:p>
            <a:r>
              <a:rPr lang="en-US" dirty="0"/>
              <a:t>- FDOT’s  Crossing Guard Training Program Page: https://www.fdot.gov/Safety/programs/schoolcrossingguard.shtm</a:t>
            </a:r>
          </a:p>
          <a:p>
            <a:pPr marL="171450" indent="-171450">
              <a:buFontTx/>
              <a:buChar char="-"/>
            </a:pPr>
            <a:r>
              <a:rPr lang="en-US" sz="1200" kern="1200" dirty="0">
                <a:solidFill>
                  <a:schemeClr val="tx1"/>
                </a:solidFill>
                <a:effectLst/>
                <a:latin typeface="+mn-lt"/>
                <a:ea typeface="+mn-ea"/>
                <a:cs typeface="+mn-cs"/>
              </a:rPr>
              <a:t>National Highway Traffic Safety Association’s Child Pedestrian Safety Curriculum page: https://www.nhtsa.gov/pedestrian-safety/child-pedestrian-safety-curriculum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Florida Department of Highway Safety and Motor Vehicle’s </a:t>
            </a:r>
            <a:r>
              <a:rPr lang="en-US" sz="1200" u="none" kern="1200" dirty="0">
                <a:solidFill>
                  <a:schemeClr val="tx1"/>
                </a:solidFill>
                <a:effectLst/>
                <a:latin typeface="+mn-lt"/>
                <a:ea typeface="+mn-ea"/>
                <a:cs typeface="+mn-cs"/>
              </a:rPr>
              <a:t>safety tips for </a:t>
            </a:r>
            <a:r>
              <a:rPr lang="en-US" sz="1200" kern="1200" dirty="0">
                <a:solidFill>
                  <a:schemeClr val="tx1"/>
                </a:solidFill>
                <a:effectLst/>
                <a:latin typeface="+mn-lt"/>
                <a:ea typeface="+mn-ea"/>
                <a:cs typeface="+mn-cs"/>
              </a:rPr>
              <a:t>both pedestrians and drivers: https://www.flhsmv.gov/safety-center/driving-safety/pedestrian-safety/</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DE2CF4FF-D5C9-4D2D-9EFE-DC2791C15C71}" type="slidenum">
              <a:rPr lang="en-US" smtClean="0"/>
              <a:t>2</a:t>
            </a:fld>
            <a:endParaRPr lang="en-US"/>
          </a:p>
        </p:txBody>
      </p:sp>
    </p:spTree>
    <p:extLst>
      <p:ext uri="{BB962C8B-B14F-4D97-AF65-F5344CB8AC3E}">
        <p14:creationId xmlns:p14="http://schemas.microsoft.com/office/powerpoint/2010/main" val="322782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0DA7-6F34-84F5-2A01-E8BE4FAF8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28C093-0468-37CC-B97B-353CBDDB6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E24E3-6E6D-ECC3-310D-BAF1E8640103}"/>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9F3CC605-6541-861B-4B0C-0E29C58B6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A6BB0-4C39-4162-C181-5F5535AED164}"/>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24254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AB14-4490-B413-8617-D79B8C361B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EF018-D3DC-C83F-559E-4ADFA5E62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EDB0F-3A81-4988-E8B9-DC65593475B6}"/>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E9F8F038-F2C1-A5ED-55B8-B9A028DA5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989B1-391B-C344-9D12-B0EEB88E1D6C}"/>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225789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B80CB-86D7-DBA3-D3DF-1DA638AA3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F9BF3-EFEA-81BD-B936-270021D5AE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E5964-F380-DD73-0693-99D72201EFAA}"/>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04CE40FD-F041-D1DF-75B8-791FA7E4F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5A523-36C6-67D8-AC78-BF67E7FCBB5F}"/>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265522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CB58-D40D-5AE5-3E95-56E837237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188DF-FFA5-B7F6-FF59-F202C6607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9F33D-F174-91B5-401E-038D2098A2F1}"/>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2F563080-565F-2F52-332B-DF4CB138F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556E-B021-F882-77FD-39CE714392D4}"/>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118082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DE62-5C87-A686-C7B1-61D97BA2C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4A3BE-901A-381A-D4E1-CA5558DED7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82FD3-4672-BE31-6788-85BBFF0C3345}"/>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79828963-C202-055E-3A3E-2196E2438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8B07A-EB0D-C46F-A18A-2D174A6D9F31}"/>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160664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61A1-7093-1CEA-86D3-15FF82938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44A16-A44D-C76D-7708-974B8E1C0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8B438-D574-DE88-31BE-0EFD3FA4D3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2FEAC2-51C8-4765-4DAF-C39350BB1619}"/>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6" name="Footer Placeholder 5">
            <a:extLst>
              <a:ext uri="{FF2B5EF4-FFF2-40B4-BE49-F238E27FC236}">
                <a16:creationId xmlns:a16="http://schemas.microsoft.com/office/drawing/2014/main" id="{A01E79EF-27D5-3992-D330-27B09553A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3A9C9-296B-BD89-04C1-7454EBC553DC}"/>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22506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6CB8-86A4-30E5-F8BF-FB58826F4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DFB6C-029E-205F-7EBC-91F9D968C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B7F95-7067-5F80-289A-04CC177DFF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CFB84C-86E7-E584-0012-F6AE0D977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4940E-9D93-3D7F-350D-2CE673D097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F7396F-7A28-DF04-1145-DBFE6FC9E244}"/>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8" name="Footer Placeholder 7">
            <a:extLst>
              <a:ext uri="{FF2B5EF4-FFF2-40B4-BE49-F238E27FC236}">
                <a16:creationId xmlns:a16="http://schemas.microsoft.com/office/drawing/2014/main" id="{9A12FD23-6E2A-09D0-A035-9132070AE3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A223AA-E754-40A4-70DA-F4BF1F3EE34A}"/>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301208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EDFA-BC9D-2AA1-F0CE-D3B6FC944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2C73C8-FD0E-F780-BDE2-4A569D586AA6}"/>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4" name="Footer Placeholder 3">
            <a:extLst>
              <a:ext uri="{FF2B5EF4-FFF2-40B4-BE49-F238E27FC236}">
                <a16:creationId xmlns:a16="http://schemas.microsoft.com/office/drawing/2014/main" id="{D4A7E759-6D3D-0985-B8E0-69C86A601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8A35E-C265-0710-1693-C29CE26E79E5}"/>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389175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14736-62D9-8541-9555-D54979AD6347}"/>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3" name="Footer Placeholder 2">
            <a:extLst>
              <a:ext uri="{FF2B5EF4-FFF2-40B4-BE49-F238E27FC236}">
                <a16:creationId xmlns:a16="http://schemas.microsoft.com/office/drawing/2014/main" id="{2EE382AD-B2BE-8CF4-7674-F881C1965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B4B2B-4C62-1C0F-C7AF-B67331057662}"/>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18431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7A1-2A0E-DF8B-E8B2-D37F2452C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50BA8-E889-6D0C-FF24-5AACF9646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C653A-2E87-AC67-51C1-55DB40594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2BFD7-28A2-AD92-09CD-116B72A8E52D}"/>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6" name="Footer Placeholder 5">
            <a:extLst>
              <a:ext uri="{FF2B5EF4-FFF2-40B4-BE49-F238E27FC236}">
                <a16:creationId xmlns:a16="http://schemas.microsoft.com/office/drawing/2014/main" id="{93846915-C4C1-7F88-40E8-9E2F19D8C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DC68-73EC-921D-B989-E2AFD1A1D4BE}"/>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244061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1578-B246-9F29-EDC1-BDEF3D73A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90CDC-719B-6CB8-2040-425A02481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EAF7E-1D32-6945-5287-9125BE952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71D65-D384-F823-BE93-74953522A870}"/>
              </a:ext>
            </a:extLst>
          </p:cNvPr>
          <p:cNvSpPr>
            <a:spLocks noGrp="1"/>
          </p:cNvSpPr>
          <p:nvPr>
            <p:ph type="dt" sz="half" idx="10"/>
          </p:nvPr>
        </p:nvSpPr>
        <p:spPr/>
        <p:txBody>
          <a:bodyPr/>
          <a:lstStyle/>
          <a:p>
            <a:fld id="{C0BB7538-7DB8-4372-ABD3-5830452130A0}" type="datetimeFigureOut">
              <a:rPr lang="en-US" smtClean="0"/>
              <a:t>1/27/2026</a:t>
            </a:fld>
            <a:endParaRPr lang="en-US"/>
          </a:p>
        </p:txBody>
      </p:sp>
      <p:sp>
        <p:nvSpPr>
          <p:cNvPr id="6" name="Footer Placeholder 5">
            <a:extLst>
              <a:ext uri="{FF2B5EF4-FFF2-40B4-BE49-F238E27FC236}">
                <a16:creationId xmlns:a16="http://schemas.microsoft.com/office/drawing/2014/main" id="{219A516C-C0BC-E2BE-97DF-B5FD7A7D2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2AE7D-8A24-F42A-FCBA-225F400DF087}"/>
              </a:ext>
            </a:extLst>
          </p:cNvPr>
          <p:cNvSpPr>
            <a:spLocks noGrp="1"/>
          </p:cNvSpPr>
          <p:nvPr>
            <p:ph type="sldNum" sz="quarter" idx="12"/>
          </p:nvPr>
        </p:nvSpPr>
        <p:spPr/>
        <p:txBody>
          <a:bodyPr/>
          <a:lstStyle/>
          <a:p>
            <a:fld id="{5FC49D8A-D7BE-47BB-9C58-7440375A871E}" type="slidenum">
              <a:rPr lang="en-US" smtClean="0"/>
              <a:t>‹#›</a:t>
            </a:fld>
            <a:endParaRPr lang="en-US"/>
          </a:p>
        </p:txBody>
      </p:sp>
    </p:spTree>
    <p:extLst>
      <p:ext uri="{BB962C8B-B14F-4D97-AF65-F5344CB8AC3E}">
        <p14:creationId xmlns:p14="http://schemas.microsoft.com/office/powerpoint/2010/main" val="104693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57D72-8EC9-A1EB-F04B-841A6AAC25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BC8C8-8924-B53D-D7EF-87068424B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485FF-5BAE-E30E-7A44-6891214F8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BB7538-7DB8-4372-ABD3-5830452130A0}" type="datetimeFigureOut">
              <a:rPr lang="en-US" smtClean="0"/>
              <a:t>1/27/2026</a:t>
            </a:fld>
            <a:endParaRPr lang="en-US"/>
          </a:p>
        </p:txBody>
      </p:sp>
      <p:sp>
        <p:nvSpPr>
          <p:cNvPr id="5" name="Footer Placeholder 4">
            <a:extLst>
              <a:ext uri="{FF2B5EF4-FFF2-40B4-BE49-F238E27FC236}">
                <a16:creationId xmlns:a16="http://schemas.microsoft.com/office/drawing/2014/main" id="{324171C1-8A6D-EC4B-C42F-21F4D4516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AD67D2-515F-6C41-8217-A5D1AB8C6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C49D8A-D7BE-47BB-9C58-7440375A871E}" type="slidenum">
              <a:rPr lang="en-US" smtClean="0"/>
              <a:t>‹#›</a:t>
            </a:fld>
            <a:endParaRPr lang="en-US"/>
          </a:p>
        </p:txBody>
      </p:sp>
    </p:spTree>
    <p:extLst>
      <p:ext uri="{BB962C8B-B14F-4D97-AF65-F5344CB8AC3E}">
        <p14:creationId xmlns:p14="http://schemas.microsoft.com/office/powerpoint/2010/main" val="94120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0428-0379-5679-8201-CD3CF9D9C6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513E5F-7D4E-59EE-C08E-7CD13325D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Tree>
    <p:extLst>
      <p:ext uri="{BB962C8B-B14F-4D97-AF65-F5344CB8AC3E}">
        <p14:creationId xmlns:p14="http://schemas.microsoft.com/office/powerpoint/2010/main" val="13296094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E463-E8E0-6786-C01C-729DAD21C1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9060F6-AE5F-84F8-0BD6-9C957A326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Tree>
    <p:extLst>
      <p:ext uri="{BB962C8B-B14F-4D97-AF65-F5344CB8AC3E}">
        <p14:creationId xmlns:p14="http://schemas.microsoft.com/office/powerpoint/2010/main" val="764199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0A04F557B634BBA374FB63294D610" ma:contentTypeVersion="19" ma:contentTypeDescription="Create a new document." ma:contentTypeScope="" ma:versionID="f742093240e2d6b9ee22683deecd0cb1">
  <xsd:schema xmlns:xsd="http://www.w3.org/2001/XMLSchema" xmlns:xs="http://www.w3.org/2001/XMLSchema" xmlns:p="http://schemas.microsoft.com/office/2006/metadata/properties" xmlns:ns2="20e2b384-eac6-4c25-811b-7f06b8b0391d" xmlns:ns3="39bd364e-64c1-4fe5-9e52-60eaf9b0c8a7" targetNamespace="http://schemas.microsoft.com/office/2006/metadata/properties" ma:root="true" ma:fieldsID="cfdc94afbea47c29bef2fb41179018e7" ns2:_="" ns3:_="">
    <xsd:import namespace="20e2b384-eac6-4c25-811b-7f06b8b0391d"/>
    <xsd:import namespace="39bd364e-64c1-4fe5-9e52-60eaf9b0c8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2b384-eac6-4c25-811b-7f06b8b03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470b4a-c687-4324-b2be-fcad9c205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bd364e-64c1-4fe5-9e52-60eaf9b0c8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4bc553-3bb0-4c93-b703-93c5fce0b6d2}" ma:internalName="TaxCatchAll" ma:showField="CatchAllData" ma:web="39bd364e-64c1-4fe5-9e52-60eaf9b0c8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e2b384-eac6-4c25-811b-7f06b8b0391d">
      <Terms xmlns="http://schemas.microsoft.com/office/infopath/2007/PartnerControls"/>
    </lcf76f155ced4ddcb4097134ff3c332f>
    <TaxCatchAll xmlns="39bd364e-64c1-4fe5-9e52-60eaf9b0c8a7" xsi:nil="true"/>
  </documentManagement>
</p:properties>
</file>

<file path=customXml/itemProps1.xml><?xml version="1.0" encoding="utf-8"?>
<ds:datastoreItem xmlns:ds="http://schemas.openxmlformats.org/officeDocument/2006/customXml" ds:itemID="{D352E3A7-EE66-4F9A-87F6-69E2BAB32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2b384-eac6-4c25-811b-7f06b8b0391d"/>
    <ds:schemaRef ds:uri="39bd364e-64c1-4fe5-9e52-60eaf9b0c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B87D82-551D-4E7E-B1A7-628C220C2E7F}">
  <ds:schemaRefs>
    <ds:schemaRef ds:uri="http://schemas.microsoft.com/sharepoint/v3/contenttype/forms"/>
  </ds:schemaRefs>
</ds:datastoreItem>
</file>

<file path=customXml/itemProps3.xml><?xml version="1.0" encoding="utf-8"?>
<ds:datastoreItem xmlns:ds="http://schemas.openxmlformats.org/officeDocument/2006/customXml" ds:itemID="{40755CD0-0416-4A06-97D6-04D3A14575A4}">
  <ds:schemaRefs>
    <ds:schemaRef ds:uri="http://schemas.microsoft.com/office/2006/metadata/properties"/>
    <ds:schemaRef ds:uri="http://schemas.microsoft.com/office/infopath/2007/PartnerControls"/>
    <ds:schemaRef ds:uri="20e2b384-eac6-4c25-811b-7f06b8b0391d"/>
    <ds:schemaRef ds:uri="39bd364e-64c1-4fe5-9e52-60eaf9b0c8a7"/>
  </ds:schemaRefs>
</ds:datastoreItem>
</file>

<file path=docProps/app.xml><?xml version="1.0" encoding="utf-8"?>
<Properties xmlns="http://schemas.openxmlformats.org/officeDocument/2006/extended-properties" xmlns:vt="http://schemas.openxmlformats.org/officeDocument/2006/docPropsVTypes">
  <TotalTime>295</TotalTime>
  <Words>462</Words>
  <Application>Microsoft Office PowerPoint</Application>
  <PresentationFormat>Widescreen</PresentationFormat>
  <Paragraphs>26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Lexi Miller</dc:creator>
  <cp:lastModifiedBy>Sams, Savannah</cp:lastModifiedBy>
  <cp:revision>2</cp:revision>
  <dcterms:created xsi:type="dcterms:W3CDTF">2026-01-26T16:35:13Z</dcterms:created>
  <dcterms:modified xsi:type="dcterms:W3CDTF">2026-01-27T22:34:55Z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0x0101006FA0A04F557B634BBA374FB63294D610</vt:lpwstr>
  </property>
  <property fmtid="{D5CDD505-2E9C-101B-9397-08002B2CF9AE}" pid="3" name="MediaServiceImageTags">
    <vt:lpwstr/>
  </property>
  <property fmtid="{D5CDD505-2E9C-101B-9397-08002B2CF9AE}" pid="4" name="MSIP_Label_9b1b62f4-cb9b-4766-8dff-64a7ed23e056_Enabled">
    <vt:lpwstr>true</vt:lpwstr>
  </property>
  <property fmtid="{D5CDD505-2E9C-101B-9397-08002B2CF9AE}" pid="5" name="MSIP_Label_9b1b62f4-cb9b-4766-8dff-64a7ed23e056_SetDate">
    <vt:lpwstr>2026-01-27T22:34:55Z</vt:lpwstr>
  </property>
  <property fmtid="{D5CDD505-2E9C-101B-9397-08002B2CF9AE}" pid="6" name="MSIP_Label_9b1b62f4-cb9b-4766-8dff-64a7ed23e056_Method">
    <vt:lpwstr>Standard</vt:lpwstr>
  </property>
  <property fmtid="{D5CDD505-2E9C-101B-9397-08002B2CF9AE}" pid="7" name="MSIP_Label_9b1b62f4-cb9b-4766-8dff-64a7ed23e056_Name">
    <vt:lpwstr>Public</vt:lpwstr>
  </property>
  <property fmtid="{D5CDD505-2E9C-101B-9397-08002B2CF9AE}" pid="8" name="MSIP_Label_9b1b62f4-cb9b-4766-8dff-64a7ed23e056_SiteId">
    <vt:lpwstr>db21de5d-bc9c-420c-8f3f-8f08f85b5ada</vt:lpwstr>
  </property>
  <property fmtid="{D5CDD505-2E9C-101B-9397-08002B2CF9AE}" pid="9" name="MSIP_Label_9b1b62f4-cb9b-4766-8dff-64a7ed23e056_ActionId">
    <vt:lpwstr>dc8bda42-2d6b-476e-ae81-d72be1410995</vt:lpwstr>
  </property>
  <property fmtid="{D5CDD505-2E9C-101B-9397-08002B2CF9AE}" pid="10" name="MSIP_Label_9b1b62f4-cb9b-4766-8dff-64a7ed23e056_ContentBits">
    <vt:lpwstr>0</vt:lpwstr>
  </property>
  <property fmtid="{D5CDD505-2E9C-101B-9397-08002B2CF9AE}" pid="11" name="MSIP_Label_9b1b62f4-cb9b-4766-8dff-64a7ed23e056_Tag">
    <vt:lpwstr>10, 3, 0, 1</vt:lpwstr>
  </property>
</Properties>
</file>