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3B_464878B7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31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FF83B1-13A8-4968-7963-73AC8E35C24A}" name="Stephen" initials="S" userId="Stephe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326" autoAdjust="0"/>
  </p:normalViewPr>
  <p:slideViewPr>
    <p:cSldViewPr snapToGrid="0">
      <p:cViewPr varScale="1">
        <p:scale>
          <a:sx n="74" d="100"/>
          <a:sy n="74" d="100"/>
        </p:scale>
        <p:origin x="94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orna Bhattacharya - Asha Planning" userId="c96bcf03-1299-4508-8a42-07220d3b449b" providerId="ADAL" clId="{25F3530E-FEBF-4F50-AD94-79B521827C88}"/>
    <pc:docChg chg="delSld modSld">
      <pc:chgData name="Poorna Bhattacharya - Asha Planning" userId="c96bcf03-1299-4508-8a42-07220d3b449b" providerId="ADAL" clId="{25F3530E-FEBF-4F50-AD94-79B521827C88}" dt="2026-02-27T15:31:55.440" v="1" actId="47"/>
      <pc:docMkLst>
        <pc:docMk/>
      </pc:docMkLst>
      <pc:sldChg chg="modNotesTx">
        <pc:chgData name="Poorna Bhattacharya - Asha Planning" userId="c96bcf03-1299-4508-8a42-07220d3b449b" providerId="ADAL" clId="{25F3530E-FEBF-4F50-AD94-79B521827C88}" dt="2026-02-27T15:31:51.677" v="0" actId="20577"/>
        <pc:sldMkLst>
          <pc:docMk/>
          <pc:sldMk cId="1179154615" sldId="315"/>
        </pc:sldMkLst>
      </pc:sldChg>
    </pc:docChg>
  </pc:docChgLst>
  <pc:docChgLst>
    <pc:chgData name="Lexi Miller" userId="80cc536b-eb39-4d8a-8a26-0339f1196b60" providerId="ADAL" clId="{A59FD54B-0987-4F36-8B62-45D364C386EB}"/>
    <pc:docChg chg="addSld modSld">
      <pc:chgData name="Lexi Miller" userId="80cc536b-eb39-4d8a-8a26-0339f1196b60" providerId="ADAL" clId="{A59FD54B-0987-4F36-8B62-45D364C386EB}" dt="2026-03-03T20:11:52.042" v="13" actId="20577"/>
      <pc:docMkLst>
        <pc:docMk/>
      </pc:docMkLst>
      <pc:sldChg chg="addSp add modNotesTx">
        <pc:chgData name="Lexi Miller" userId="80cc536b-eb39-4d8a-8a26-0339f1196b60" providerId="ADAL" clId="{A59FD54B-0987-4F36-8B62-45D364C386EB}" dt="2026-03-03T20:11:52.042" v="13" actId="20577"/>
        <pc:sldMkLst>
          <pc:docMk/>
          <pc:sldMk cId="1179154615" sldId="315"/>
        </pc:sldMkLst>
      </pc:sldChg>
    </pc:docChg>
  </pc:docChgLst>
  <pc:docChgLst>
    <pc:chgData name="Stephen Vazquez" userId="2ca0673d-5fe3-482e-b8ce-a4aec2280e27" providerId="ADAL" clId="{1AFA8ED3-5513-4709-A6A0-2D96C1C26753}"/>
    <pc:docChg chg="custSel modSld">
      <pc:chgData name="Stephen Vazquez" userId="2ca0673d-5fe3-482e-b8ce-a4aec2280e27" providerId="ADAL" clId="{1AFA8ED3-5513-4709-A6A0-2D96C1C26753}" dt="2026-02-27T16:09:32.255" v="41" actId="20577"/>
      <pc:docMkLst>
        <pc:docMk/>
      </pc:docMkLst>
      <pc:sldChg chg="addSp delSp modSp mod modClrScheme chgLayout modNotesTx">
        <pc:chgData name="Stephen Vazquez" userId="2ca0673d-5fe3-482e-b8ce-a4aec2280e27" providerId="ADAL" clId="{1AFA8ED3-5513-4709-A6A0-2D96C1C26753}" dt="2026-02-27T16:09:32.255" v="41" actId="20577"/>
        <pc:sldMkLst>
          <pc:docMk/>
          <pc:sldMk cId="1179154615" sldId="315"/>
        </pc:sldMkLst>
        <pc:picChg chg="add mod">
          <ac:chgData name="Stephen Vazquez" userId="2ca0673d-5fe3-482e-b8ce-a4aec2280e27" providerId="ADAL" clId="{1AFA8ED3-5513-4709-A6A0-2D96C1C26753}" dt="2026-02-27T16:08:29.418" v="19"/>
          <ac:picMkLst>
            <pc:docMk/>
            <pc:sldMk cId="1179154615" sldId="315"/>
            <ac:picMk id="4" creationId="{020A5499-0E49-33D5-C313-9ACAE8D4CB54}"/>
          </ac:picMkLst>
        </pc:picChg>
      </pc:sldChg>
    </pc:docChg>
  </pc:docChgLst>
</pc:chgInfo>
</file>

<file path=ppt/comments/modernComment_13B_464878B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0E4FC65-98D7-475A-94DA-720D5DE7EC45}" authorId="{32FF83B1-13A8-4968-7963-73AC8E35C24A}" status="resolved" created="2026-02-27T15:29:18.804" complete="100000">
    <pc:sldMkLst xmlns:pc="http://schemas.microsoft.com/office/powerpoint/2013/main/command">
      <pc:docMk/>
      <pc:sldMk cId="1179154615" sldId="315"/>
    </pc:sldMkLst>
    <p188:txBody>
      <a:bodyPr/>
      <a:lstStyle/>
      <a:p>
        <a:r>
          <a:rPr lang="en-US"/>
          <a:t>Have tire marking all the way across.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7ED0F-2E3F-41AE-9F3A-F8228F59D978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13892-D980-482C-853D-86EF7FEEC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44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Before each ride, make sure your e-bike is in working condition using the ABC-E quick check. </a:t>
            </a:r>
          </a:p>
          <a:p>
            <a:endParaRPr lang="en-US" dirty="0"/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— Check the air in your tires. They should be inflated to the max-rated PSI.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— Brakes should stop the bike when pushed forward or pulled backwards. Lever should stop short of reaching the handlebar when pulled.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— The chain should move freely, be free of rust, and slightly oiled.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E—  Check the electric components of your bike – the battery, any visible wiring or ports, and the lights.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The better you know your equipment, the safer and smoother your ride. Check tires, brakes, chain, and electronics before every ride. It takes less than a minute and can prevent crashes.</a:t>
            </a:r>
            <a:endParaRPr lang="en-US" sz="16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336E-533F-402B-98C7-6E3EA829ED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500B6-723E-CA2F-C425-81E61CC47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334EA-8B7F-0291-1552-1C83A2550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64959-14DD-8FBE-C8A2-B5DC42D7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A3A9-01A9-4C57-9047-704D2857793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61CCC-FA20-06CD-C6BD-44CCF027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CE5C8-82E3-2917-934B-73EEE2CD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01B3-D2E9-4019-8B2B-569000E57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4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2C244-A8AF-4BAD-C850-2E65F3280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9D355-37EB-C715-19E2-76D7040C9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3B966-C8A9-99CE-7C46-DA5812D95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A3A9-01A9-4C57-9047-704D2857793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6450A-DA21-8BC2-734F-13698FA8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7A395-7373-115F-ED21-171FD7DD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01B3-D2E9-4019-8B2B-569000E57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1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C9B286-1CA6-8098-1708-ABE441DB5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D49151-5543-7A9E-9EA7-FDB4C6EE4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4E7BC-21B3-63C9-5781-BBD42010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A3A9-01A9-4C57-9047-704D2857793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89367-FC42-E2BA-9E94-7A1935592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95CD6-D01A-BB02-AF56-3E484A4D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01B3-D2E9-4019-8B2B-569000E57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1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A3A7F-9D27-3A2A-C1E8-4A8533B80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6C576-5F83-612C-B21C-8491815B1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31B72-6731-6F25-8BBC-D685E4BBB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A3A9-01A9-4C57-9047-704D2857793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17D93-3A29-8747-5D90-816C6584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88305-D170-F6B7-3423-30E5F8E1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01B3-D2E9-4019-8B2B-569000E57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6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712F-2D26-3413-3530-1D2AB325C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B8333-2721-6357-CDD2-53F6C735C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C94D8-1C08-B4E6-BCE4-3DD1E163E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A3A9-01A9-4C57-9047-704D2857793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13741-500F-2296-B901-16C999BF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93E0C-80DD-1EE5-715B-B6637614B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01B3-D2E9-4019-8B2B-569000E57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7934F-FC12-0349-1682-8AFE02504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6F7F5-34DD-DB2A-03C5-7083E92BC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DAB85-8328-9CCA-B88E-53CBA7324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BACEF-EF6A-5355-D147-AC5849FF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A3A9-01A9-4C57-9047-704D2857793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49C8A-D180-E901-BBFD-4AE029C1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3665B-F0BF-2C8A-7123-46B2FE88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01B3-D2E9-4019-8B2B-569000E57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1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8C3-C23A-A786-C35F-E75E2DCA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E9818-A619-F3AE-7A8C-B74CA2F9C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D3039-63B6-F319-48F0-81E628E67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D3210-087A-1EB2-5D94-72333B8EC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9D3109-787B-52E2-1367-F1DE50F58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B9126D-5556-42B4-704B-6F312E850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A3A9-01A9-4C57-9047-704D2857793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4A0A23-57EE-84DC-48E3-E5211B8CF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CC0915-9216-05F1-15C6-286FFF76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01B3-D2E9-4019-8B2B-569000E57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9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D645A-86DD-DCBB-DF8F-A166874A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4AFB5-7E4C-3F15-9EE7-BCD6AC62F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A3A9-01A9-4C57-9047-704D2857793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7BEE9E-C712-4E12-CA75-11249D4E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046501-7A8B-2ED8-9BD6-C96B4CAF1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01B3-D2E9-4019-8B2B-569000E57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5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785F09-599D-A98C-6F17-6E30EF1D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A3A9-01A9-4C57-9047-704D2857793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736BEF-3BD1-88BD-BF4F-A22F5502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FF06D-0E59-DD13-599E-606A8022E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01B3-D2E9-4019-8B2B-569000E57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0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4E682-103F-4FE7-4B25-18BA17C89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310CF-D71F-D0DB-55FD-F708FF673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1C635-DAD4-2ACB-B8B2-AFE870AC4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CBC5B-2C8A-8D1F-73F3-9D5D4387A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A3A9-01A9-4C57-9047-704D2857793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4EA9C-E168-FDC4-ACD8-F4C958016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89563-2CAD-CCE1-3A9E-FD763C28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01B3-D2E9-4019-8B2B-569000E57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3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B3C64-B51B-F07D-9379-2B858D97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0BAFCF-A194-6FB2-3E78-C6142A85E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EB850-333A-BDB6-3F85-1F6FB03EC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75481-877B-4ADD-BA43-9208E47B4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A3A9-01A9-4C57-9047-704D2857793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E4B2D-B0C8-D998-0273-5630D7F1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5AF51-4741-29B6-9258-EAA40CDD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601B3-D2E9-4019-8B2B-569000E57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6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A1D1C-E8AA-9283-9A4E-2193C57F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7A1EF-B6E6-C3D1-7C44-B103A9E55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204B0-29F4-367E-E6C4-C5800D0F0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72A3A9-01A9-4C57-9047-704D28577931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327D3-059D-289B-1964-060654E99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B6734-7761-D96D-279D-C7E532209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8601B3-D2E9-4019-8B2B-569000E57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5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B_464878B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0A5499-0E49-33D5-C313-9ACAE8D4C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54615"/>
      </p:ext>
    </p:extLst>
  </p:cSld>
  <p:clrMapOvr>
    <a:masterClrMapping/>
  </p:clrMapOvr>
  <p:transition spd="slow">
    <p:push/>
  </p:transition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0A04F557B634BBA374FB63294D610" ma:contentTypeVersion="19" ma:contentTypeDescription="Create a new document." ma:contentTypeScope="" ma:versionID="f742093240e2d6b9ee22683deecd0cb1">
  <xsd:schema xmlns:xsd="http://www.w3.org/2001/XMLSchema" xmlns:xs="http://www.w3.org/2001/XMLSchema" xmlns:p="http://schemas.microsoft.com/office/2006/metadata/properties" xmlns:ns2="20e2b384-eac6-4c25-811b-7f06b8b0391d" xmlns:ns3="39bd364e-64c1-4fe5-9e52-60eaf9b0c8a7" targetNamespace="http://schemas.microsoft.com/office/2006/metadata/properties" ma:root="true" ma:fieldsID="cfdc94afbea47c29bef2fb41179018e7" ns2:_="" ns3:_="">
    <xsd:import namespace="20e2b384-eac6-4c25-811b-7f06b8b0391d"/>
    <xsd:import namespace="39bd364e-64c1-4fe5-9e52-60eaf9b0c8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2b384-eac6-4c25-811b-7f06b8b039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470b4a-c687-4324-b2be-fcad9c205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d364e-64c1-4fe5-9e52-60eaf9b0c8a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4bc553-3bb0-4c93-b703-93c5fce0b6d2}" ma:internalName="TaxCatchAll" ma:showField="CatchAllData" ma:web="39bd364e-64c1-4fe5-9e52-60eaf9b0c8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e2b384-eac6-4c25-811b-7f06b8b0391d">
      <Terms xmlns="http://schemas.microsoft.com/office/infopath/2007/PartnerControls"/>
    </lcf76f155ced4ddcb4097134ff3c332f>
    <TaxCatchAll xmlns="39bd364e-64c1-4fe5-9e52-60eaf9b0c8a7" xsi:nil="true"/>
  </documentManagement>
</p:properties>
</file>

<file path=customXml/itemProps1.xml><?xml version="1.0" encoding="utf-8"?>
<ds:datastoreItem xmlns:ds="http://schemas.openxmlformats.org/officeDocument/2006/customXml" ds:itemID="{DF454EBB-96AC-4B44-9695-7064353062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22B2BB-DA61-4BB9-97E3-E4196ADADC07}">
  <ds:schemaRefs>
    <ds:schemaRef ds:uri="20e2b384-eac6-4c25-811b-7f06b8b0391d"/>
    <ds:schemaRef ds:uri="39bd364e-64c1-4fe5-9e52-60eaf9b0c8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8915941-00FC-458A-8410-B07383AA0F49}">
  <ds:schemaRefs>
    <ds:schemaRef ds:uri="20e2b384-eac6-4c25-811b-7f06b8b0391d"/>
    <ds:schemaRef ds:uri="39bd364e-64c1-4fe5-9e52-60eaf9b0c8a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Lexi Miller</dc:creator>
  <cp:lastModifiedBy>Lexi Miller</cp:lastModifiedBy>
  <cp:revision>1</cp:revision>
  <dcterms:created xsi:type="dcterms:W3CDTF">2026-02-25T19:30:12Z</dcterms:created>
  <dcterms:modified xsi:type="dcterms:W3CDTF">2026-03-03T20:11:58Z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0x0101006FA0A04F557B634BBA374FB63294D610</vt:lpwstr>
  </property>
  <property fmtid="{D5CDD505-2E9C-101B-9397-08002B2CF9AE}" pid="3" name="MediaServiceImageTags">
    <vt:lpwstr/>
  </property>
</Properties>
</file>